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2" r:id="rId4"/>
  </p:sldMasterIdLst>
  <p:notesMasterIdLst>
    <p:notesMasterId r:id="rId20"/>
  </p:notesMasterIdLst>
  <p:handoutMasterIdLst>
    <p:handoutMasterId r:id="rId21"/>
  </p:handoutMasterIdLst>
  <p:sldIdLst>
    <p:sldId id="256" r:id="rId5"/>
    <p:sldId id="302" r:id="rId6"/>
    <p:sldId id="314" r:id="rId7"/>
    <p:sldId id="315" r:id="rId8"/>
    <p:sldId id="305" r:id="rId9"/>
    <p:sldId id="306" r:id="rId10"/>
    <p:sldId id="308" r:id="rId11"/>
    <p:sldId id="307" r:id="rId12"/>
    <p:sldId id="309" r:id="rId13"/>
    <p:sldId id="316" r:id="rId14"/>
    <p:sldId id="317" r:id="rId15"/>
    <p:sldId id="310" r:id="rId16"/>
    <p:sldId id="311" r:id="rId17"/>
    <p:sldId id="312" r:id="rId18"/>
    <p:sldId id="313" r:id="rId19"/>
  </p:sldIdLst>
  <p:sldSz cx="12192000" cy="6858000"/>
  <p:notesSz cx="7104063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940" userDrawn="1">
          <p15:clr>
            <a:srgbClr val="A4A3A4"/>
          </p15:clr>
        </p15:guide>
        <p15:guide id="4" orient="horz" pos="2260" userDrawn="1">
          <p15:clr>
            <a:srgbClr val="A4A3A4"/>
          </p15:clr>
        </p15:guide>
        <p15:guide id="5" pos="40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FBA30E-36EA-4289-9264-2455603F459B}" v="170" dt="2023-04-17T16:21:15.068"/>
    <p1510:client id="{E1852B78-6909-42DA-8546-5DADAC1E03D8}" v="2" dt="2023-04-17T16:44:37.07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  <p:guide pos="3940"/>
        <p:guide orient="horz" pos="2260"/>
        <p:guide pos="4040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ipp Cornelia" userId="S::cornelia.hipp@schulen.nuernberg.de::faafdb45-4c38-4bd5-91af-3d5d1e3825ea" providerId="AD" clId="Web-{A7C17EAA-2CEC-45F8-B8E6-92674F8A72A9}"/>
    <pc:docChg chg="modSld">
      <pc:chgData name="Hipp Cornelia" userId="S::cornelia.hipp@schulen.nuernberg.de::faafdb45-4c38-4bd5-91af-3d5d1e3825ea" providerId="AD" clId="Web-{A7C17EAA-2CEC-45F8-B8E6-92674F8A72A9}" dt="2023-04-07T07:33:54.276" v="20"/>
      <pc:docMkLst>
        <pc:docMk/>
      </pc:docMkLst>
      <pc:sldChg chg="delSp">
        <pc:chgData name="Hipp Cornelia" userId="S::cornelia.hipp@schulen.nuernberg.de::faafdb45-4c38-4bd5-91af-3d5d1e3825ea" providerId="AD" clId="Web-{A7C17EAA-2CEC-45F8-B8E6-92674F8A72A9}" dt="2023-04-07T07:33:00.399" v="8"/>
        <pc:sldMkLst>
          <pc:docMk/>
          <pc:sldMk cId="2134044688" sldId="304"/>
        </pc:sldMkLst>
        <pc:spChg chg="del">
          <ac:chgData name="Hipp Cornelia" userId="S::cornelia.hipp@schulen.nuernberg.de::faafdb45-4c38-4bd5-91af-3d5d1e3825ea" providerId="AD" clId="Web-{A7C17EAA-2CEC-45F8-B8E6-92674F8A72A9}" dt="2023-04-07T07:32:58.399" v="7"/>
          <ac:spMkLst>
            <pc:docMk/>
            <pc:sldMk cId="2134044688" sldId="304"/>
            <ac:spMk id="4" creationId="{355D3F3E-3C24-F2F1-848A-E318B9E39470}"/>
          </ac:spMkLst>
        </pc:spChg>
        <pc:spChg chg="del">
          <ac:chgData name="Hipp Cornelia" userId="S::cornelia.hipp@schulen.nuernberg.de::faafdb45-4c38-4bd5-91af-3d5d1e3825ea" providerId="AD" clId="Web-{A7C17EAA-2CEC-45F8-B8E6-92674F8A72A9}" dt="2023-04-07T07:33:00.399" v="8"/>
          <ac:spMkLst>
            <pc:docMk/>
            <pc:sldMk cId="2134044688" sldId="304"/>
            <ac:spMk id="5" creationId="{E2EE5424-A649-E6AA-D52B-0AE3140E8247}"/>
          </ac:spMkLst>
        </pc:spChg>
      </pc:sldChg>
      <pc:sldChg chg="delSp">
        <pc:chgData name="Hipp Cornelia" userId="S::cornelia.hipp@schulen.nuernberg.de::faafdb45-4c38-4bd5-91af-3d5d1e3825ea" providerId="AD" clId="Web-{A7C17EAA-2CEC-45F8-B8E6-92674F8A72A9}" dt="2023-04-07T07:33:06.915" v="10"/>
        <pc:sldMkLst>
          <pc:docMk/>
          <pc:sldMk cId="1713706175" sldId="305"/>
        </pc:sldMkLst>
        <pc:spChg chg="del">
          <ac:chgData name="Hipp Cornelia" userId="S::cornelia.hipp@schulen.nuernberg.de::faafdb45-4c38-4bd5-91af-3d5d1e3825ea" providerId="AD" clId="Web-{A7C17EAA-2CEC-45F8-B8E6-92674F8A72A9}" dt="2023-04-07T07:33:03.165" v="9"/>
          <ac:spMkLst>
            <pc:docMk/>
            <pc:sldMk cId="1713706175" sldId="305"/>
            <ac:spMk id="4" creationId="{0756058E-29C9-A015-884C-26DA4D83365B}"/>
          </ac:spMkLst>
        </pc:spChg>
        <pc:spChg chg="del">
          <ac:chgData name="Hipp Cornelia" userId="S::cornelia.hipp@schulen.nuernberg.de::faafdb45-4c38-4bd5-91af-3d5d1e3825ea" providerId="AD" clId="Web-{A7C17EAA-2CEC-45F8-B8E6-92674F8A72A9}" dt="2023-04-07T07:33:06.915" v="10"/>
          <ac:spMkLst>
            <pc:docMk/>
            <pc:sldMk cId="1713706175" sldId="305"/>
            <ac:spMk id="5" creationId="{4F685AD8-9F58-1953-CBFF-F64B9DC822B7}"/>
          </ac:spMkLst>
        </pc:spChg>
      </pc:sldChg>
      <pc:sldChg chg="delSp">
        <pc:chgData name="Hipp Cornelia" userId="S::cornelia.hipp@schulen.nuernberg.de::faafdb45-4c38-4bd5-91af-3d5d1e3825ea" providerId="AD" clId="Web-{A7C17EAA-2CEC-45F8-B8E6-92674F8A72A9}" dt="2023-04-07T07:33:11.650" v="12"/>
        <pc:sldMkLst>
          <pc:docMk/>
          <pc:sldMk cId="3604322339" sldId="306"/>
        </pc:sldMkLst>
        <pc:spChg chg="del">
          <ac:chgData name="Hipp Cornelia" userId="S::cornelia.hipp@schulen.nuernberg.de::faafdb45-4c38-4bd5-91af-3d5d1e3825ea" providerId="AD" clId="Web-{A7C17EAA-2CEC-45F8-B8E6-92674F8A72A9}" dt="2023-04-07T07:33:09.337" v="11"/>
          <ac:spMkLst>
            <pc:docMk/>
            <pc:sldMk cId="3604322339" sldId="306"/>
            <ac:spMk id="4" creationId="{43A624C4-7383-129C-E6E8-5E5375B5E399}"/>
          </ac:spMkLst>
        </pc:spChg>
        <pc:spChg chg="del">
          <ac:chgData name="Hipp Cornelia" userId="S::cornelia.hipp@schulen.nuernberg.de::faafdb45-4c38-4bd5-91af-3d5d1e3825ea" providerId="AD" clId="Web-{A7C17EAA-2CEC-45F8-B8E6-92674F8A72A9}" dt="2023-04-07T07:33:11.650" v="12"/>
          <ac:spMkLst>
            <pc:docMk/>
            <pc:sldMk cId="3604322339" sldId="306"/>
            <ac:spMk id="5" creationId="{590A20B6-E664-C945-6D8F-0E70900665E7}"/>
          </ac:spMkLst>
        </pc:spChg>
      </pc:sldChg>
      <pc:sldChg chg="delSp">
        <pc:chgData name="Hipp Cornelia" userId="S::cornelia.hipp@schulen.nuernberg.de::faafdb45-4c38-4bd5-91af-3d5d1e3825ea" providerId="AD" clId="Web-{A7C17EAA-2CEC-45F8-B8E6-92674F8A72A9}" dt="2023-04-07T07:33:36.870" v="14"/>
        <pc:sldMkLst>
          <pc:docMk/>
          <pc:sldMk cId="2483512191" sldId="307"/>
        </pc:sldMkLst>
        <pc:spChg chg="del">
          <ac:chgData name="Hipp Cornelia" userId="S::cornelia.hipp@schulen.nuernberg.de::faafdb45-4c38-4bd5-91af-3d5d1e3825ea" providerId="AD" clId="Web-{A7C17EAA-2CEC-45F8-B8E6-92674F8A72A9}" dt="2023-04-07T07:32:09.132" v="2"/>
          <ac:spMkLst>
            <pc:docMk/>
            <pc:sldMk cId="2483512191" sldId="307"/>
            <ac:spMk id="4" creationId="{905A0CBE-BEDD-98CE-D72A-4EA1F4C06DC1}"/>
          </ac:spMkLst>
        </pc:spChg>
        <pc:spChg chg="del">
          <ac:chgData name="Hipp Cornelia" userId="S::cornelia.hipp@schulen.nuernberg.de::faafdb45-4c38-4bd5-91af-3d5d1e3825ea" providerId="AD" clId="Web-{A7C17EAA-2CEC-45F8-B8E6-92674F8A72A9}" dt="2023-04-07T07:33:36.870" v="14"/>
          <ac:spMkLst>
            <pc:docMk/>
            <pc:sldMk cId="2483512191" sldId="307"/>
            <ac:spMk id="5" creationId="{283F8397-B058-6E08-F962-95CCA3B2073C}"/>
          </ac:spMkLst>
        </pc:spChg>
      </pc:sldChg>
      <pc:sldChg chg="delSp modSp">
        <pc:chgData name="Hipp Cornelia" userId="S::cornelia.hipp@schulen.nuernberg.de::faafdb45-4c38-4bd5-91af-3d5d1e3825ea" providerId="AD" clId="Web-{A7C17EAA-2CEC-45F8-B8E6-92674F8A72A9}" dt="2023-04-07T07:33:32.479" v="13"/>
        <pc:sldMkLst>
          <pc:docMk/>
          <pc:sldMk cId="4198459830" sldId="308"/>
        </pc:sldMkLst>
        <pc:spChg chg="del mod">
          <ac:chgData name="Hipp Cornelia" userId="S::cornelia.hipp@schulen.nuernberg.de::faafdb45-4c38-4bd5-91af-3d5d1e3825ea" providerId="AD" clId="Web-{A7C17EAA-2CEC-45F8-B8E6-92674F8A72A9}" dt="2023-04-07T07:32:03.085" v="1"/>
          <ac:spMkLst>
            <pc:docMk/>
            <pc:sldMk cId="4198459830" sldId="308"/>
            <ac:spMk id="4" creationId="{C20EEBB3-B9E8-EC03-B508-E7B69BDCC790}"/>
          </ac:spMkLst>
        </pc:spChg>
        <pc:spChg chg="del">
          <ac:chgData name="Hipp Cornelia" userId="S::cornelia.hipp@schulen.nuernberg.de::faafdb45-4c38-4bd5-91af-3d5d1e3825ea" providerId="AD" clId="Web-{A7C17EAA-2CEC-45F8-B8E6-92674F8A72A9}" dt="2023-04-07T07:33:32.479" v="13"/>
          <ac:spMkLst>
            <pc:docMk/>
            <pc:sldMk cId="4198459830" sldId="308"/>
            <ac:spMk id="5" creationId="{832A00C1-B462-A569-42B2-D89A40C55372}"/>
          </ac:spMkLst>
        </pc:spChg>
      </pc:sldChg>
      <pc:sldChg chg="delSp">
        <pc:chgData name="Hipp Cornelia" userId="S::cornelia.hipp@schulen.nuernberg.de::faafdb45-4c38-4bd5-91af-3d5d1e3825ea" providerId="AD" clId="Web-{A7C17EAA-2CEC-45F8-B8E6-92674F8A72A9}" dt="2023-04-07T07:33:40.448" v="15"/>
        <pc:sldMkLst>
          <pc:docMk/>
          <pc:sldMk cId="2299849380" sldId="309"/>
        </pc:sldMkLst>
        <pc:spChg chg="del">
          <ac:chgData name="Hipp Cornelia" userId="S::cornelia.hipp@schulen.nuernberg.de::faafdb45-4c38-4bd5-91af-3d5d1e3825ea" providerId="AD" clId="Web-{A7C17EAA-2CEC-45F8-B8E6-92674F8A72A9}" dt="2023-04-07T07:32:15.757" v="3"/>
          <ac:spMkLst>
            <pc:docMk/>
            <pc:sldMk cId="2299849380" sldId="309"/>
            <ac:spMk id="4" creationId="{EDF24701-51E6-6A83-52CE-211BEE9F3C5E}"/>
          </ac:spMkLst>
        </pc:spChg>
        <pc:spChg chg="del">
          <ac:chgData name="Hipp Cornelia" userId="S::cornelia.hipp@schulen.nuernberg.de::faafdb45-4c38-4bd5-91af-3d5d1e3825ea" providerId="AD" clId="Web-{A7C17EAA-2CEC-45F8-B8E6-92674F8A72A9}" dt="2023-04-07T07:33:40.448" v="15"/>
          <ac:spMkLst>
            <pc:docMk/>
            <pc:sldMk cId="2299849380" sldId="309"/>
            <ac:spMk id="5" creationId="{506A334C-E7AB-EDF8-F240-202B31947907}"/>
          </ac:spMkLst>
        </pc:spChg>
      </pc:sldChg>
      <pc:sldChg chg="delSp">
        <pc:chgData name="Hipp Cornelia" userId="S::cornelia.hipp@schulen.nuernberg.de::faafdb45-4c38-4bd5-91af-3d5d1e3825ea" providerId="AD" clId="Web-{A7C17EAA-2CEC-45F8-B8E6-92674F8A72A9}" dt="2023-04-07T07:33:43.229" v="16"/>
        <pc:sldMkLst>
          <pc:docMk/>
          <pc:sldMk cId="2490983810" sldId="310"/>
        </pc:sldMkLst>
        <pc:spChg chg="del">
          <ac:chgData name="Hipp Cornelia" userId="S::cornelia.hipp@schulen.nuernberg.de::faafdb45-4c38-4bd5-91af-3d5d1e3825ea" providerId="AD" clId="Web-{A7C17EAA-2CEC-45F8-B8E6-92674F8A72A9}" dt="2023-04-07T07:32:20.179" v="4"/>
          <ac:spMkLst>
            <pc:docMk/>
            <pc:sldMk cId="2490983810" sldId="310"/>
            <ac:spMk id="4" creationId="{198371BD-8692-18C3-FB15-274B686DA703}"/>
          </ac:spMkLst>
        </pc:spChg>
        <pc:spChg chg="del">
          <ac:chgData name="Hipp Cornelia" userId="S::cornelia.hipp@schulen.nuernberg.de::faafdb45-4c38-4bd5-91af-3d5d1e3825ea" providerId="AD" clId="Web-{A7C17EAA-2CEC-45F8-B8E6-92674F8A72A9}" dt="2023-04-07T07:33:43.229" v="16"/>
          <ac:spMkLst>
            <pc:docMk/>
            <pc:sldMk cId="2490983810" sldId="310"/>
            <ac:spMk id="5" creationId="{66B6E3AF-D71F-FAAF-E657-62E31F4B88F4}"/>
          </ac:spMkLst>
        </pc:spChg>
      </pc:sldChg>
      <pc:sldChg chg="delSp">
        <pc:chgData name="Hipp Cornelia" userId="S::cornelia.hipp@schulen.nuernberg.de::faafdb45-4c38-4bd5-91af-3d5d1e3825ea" providerId="AD" clId="Web-{A7C17EAA-2CEC-45F8-B8E6-92674F8A72A9}" dt="2023-04-07T07:33:47.401" v="17"/>
        <pc:sldMkLst>
          <pc:docMk/>
          <pc:sldMk cId="3592633917" sldId="311"/>
        </pc:sldMkLst>
        <pc:spChg chg="del">
          <ac:chgData name="Hipp Cornelia" userId="S::cornelia.hipp@schulen.nuernberg.de::faafdb45-4c38-4bd5-91af-3d5d1e3825ea" providerId="AD" clId="Web-{A7C17EAA-2CEC-45F8-B8E6-92674F8A72A9}" dt="2023-04-07T07:32:25.383" v="5"/>
          <ac:spMkLst>
            <pc:docMk/>
            <pc:sldMk cId="3592633917" sldId="311"/>
            <ac:spMk id="4" creationId="{AEC52ABA-441F-9B2E-CBB6-B912997B5695}"/>
          </ac:spMkLst>
        </pc:spChg>
        <pc:spChg chg="del">
          <ac:chgData name="Hipp Cornelia" userId="S::cornelia.hipp@schulen.nuernberg.de::faafdb45-4c38-4bd5-91af-3d5d1e3825ea" providerId="AD" clId="Web-{A7C17EAA-2CEC-45F8-B8E6-92674F8A72A9}" dt="2023-04-07T07:33:47.401" v="17"/>
          <ac:spMkLst>
            <pc:docMk/>
            <pc:sldMk cId="3592633917" sldId="311"/>
            <ac:spMk id="5" creationId="{CE2E7701-42FF-6952-0D58-448842CF7B42}"/>
          </ac:spMkLst>
        </pc:spChg>
      </pc:sldChg>
      <pc:sldChg chg="delSp">
        <pc:chgData name="Hipp Cornelia" userId="S::cornelia.hipp@schulen.nuernberg.de::faafdb45-4c38-4bd5-91af-3d5d1e3825ea" providerId="AD" clId="Web-{A7C17EAA-2CEC-45F8-B8E6-92674F8A72A9}" dt="2023-04-07T07:33:50.448" v="18"/>
        <pc:sldMkLst>
          <pc:docMk/>
          <pc:sldMk cId="163153662" sldId="312"/>
        </pc:sldMkLst>
        <pc:spChg chg="del">
          <ac:chgData name="Hipp Cornelia" userId="S::cornelia.hipp@schulen.nuernberg.de::faafdb45-4c38-4bd5-91af-3d5d1e3825ea" providerId="AD" clId="Web-{A7C17EAA-2CEC-45F8-B8E6-92674F8A72A9}" dt="2023-04-07T07:32:29.586" v="6"/>
          <ac:spMkLst>
            <pc:docMk/>
            <pc:sldMk cId="163153662" sldId="312"/>
            <ac:spMk id="4" creationId="{42236784-369B-9B69-5152-29BCAC6D7B3C}"/>
          </ac:spMkLst>
        </pc:spChg>
        <pc:spChg chg="del">
          <ac:chgData name="Hipp Cornelia" userId="S::cornelia.hipp@schulen.nuernberg.de::faafdb45-4c38-4bd5-91af-3d5d1e3825ea" providerId="AD" clId="Web-{A7C17EAA-2CEC-45F8-B8E6-92674F8A72A9}" dt="2023-04-07T07:33:50.448" v="18"/>
          <ac:spMkLst>
            <pc:docMk/>
            <pc:sldMk cId="163153662" sldId="312"/>
            <ac:spMk id="5" creationId="{368658D1-4EAF-325C-3127-C21222769BE5}"/>
          </ac:spMkLst>
        </pc:spChg>
      </pc:sldChg>
      <pc:sldChg chg="delSp">
        <pc:chgData name="Hipp Cornelia" userId="S::cornelia.hipp@schulen.nuernberg.de::faafdb45-4c38-4bd5-91af-3d5d1e3825ea" providerId="AD" clId="Web-{A7C17EAA-2CEC-45F8-B8E6-92674F8A72A9}" dt="2023-04-07T07:33:54.276" v="20"/>
        <pc:sldMkLst>
          <pc:docMk/>
          <pc:sldMk cId="1074428457" sldId="313"/>
        </pc:sldMkLst>
        <pc:spChg chg="del">
          <ac:chgData name="Hipp Cornelia" userId="S::cornelia.hipp@schulen.nuernberg.de::faafdb45-4c38-4bd5-91af-3d5d1e3825ea" providerId="AD" clId="Web-{A7C17EAA-2CEC-45F8-B8E6-92674F8A72A9}" dt="2023-04-07T07:33:54.276" v="20"/>
          <ac:spMkLst>
            <pc:docMk/>
            <pc:sldMk cId="1074428457" sldId="313"/>
            <ac:spMk id="4" creationId="{B7288C70-8B07-70CF-FAC8-CEFE262132F4}"/>
          </ac:spMkLst>
        </pc:spChg>
        <pc:spChg chg="del">
          <ac:chgData name="Hipp Cornelia" userId="S::cornelia.hipp@schulen.nuernberg.de::faafdb45-4c38-4bd5-91af-3d5d1e3825ea" providerId="AD" clId="Web-{A7C17EAA-2CEC-45F8-B8E6-92674F8A72A9}" dt="2023-04-07T07:33:52.948" v="19"/>
          <ac:spMkLst>
            <pc:docMk/>
            <pc:sldMk cId="1074428457" sldId="313"/>
            <ac:spMk id="5" creationId="{4337F57C-A53B-0381-657F-744896878D69}"/>
          </ac:spMkLst>
        </pc:spChg>
      </pc:sldChg>
    </pc:docChg>
  </pc:docChgLst>
  <pc:docChgLst>
    <pc:chgData name="Hipp Cornelia" userId="S::cornelia.hipp@schulen.nuernberg.de::faafdb45-4c38-4bd5-91af-3d5d1e3825ea" providerId="AD" clId="Web-{E1852B78-6909-42DA-8546-5DADAC1E03D8}"/>
    <pc:docChg chg="addSld delSld">
      <pc:chgData name="Hipp Cornelia" userId="S::cornelia.hipp@schulen.nuernberg.de::faafdb45-4c38-4bd5-91af-3d5d1e3825ea" providerId="AD" clId="Web-{E1852B78-6909-42DA-8546-5DADAC1E03D8}" dt="2023-04-17T16:44:37.073" v="1"/>
      <pc:docMkLst>
        <pc:docMk/>
      </pc:docMkLst>
      <pc:sldChg chg="new del">
        <pc:chgData name="Hipp Cornelia" userId="S::cornelia.hipp@schulen.nuernberg.de::faafdb45-4c38-4bd5-91af-3d5d1e3825ea" providerId="AD" clId="Web-{E1852B78-6909-42DA-8546-5DADAC1E03D8}" dt="2023-04-17T16:44:37.073" v="1"/>
        <pc:sldMkLst>
          <pc:docMk/>
          <pc:sldMk cId="3574708350" sldId="318"/>
        </pc:sldMkLst>
      </pc:sldChg>
    </pc:docChg>
  </pc:docChgLst>
  <pc:docChgLst>
    <pc:chgData name="Fischer Florian" userId="S::florian.fischer@schulen.nuernberg.de::fe0fa069-fa70-49ea-a8d2-76f190dfe63e" providerId="AD" clId="Web-{AABAE99E-4C65-E462-E3C8-E029101C09C8}"/>
    <pc:docChg chg="addSld delSld modSld">
      <pc:chgData name="Fischer Florian" userId="S::florian.fischer@schulen.nuernberg.de::fe0fa069-fa70-49ea-a8d2-76f190dfe63e" providerId="AD" clId="Web-{AABAE99E-4C65-E462-E3C8-E029101C09C8}" dt="2023-04-06T11:14:31.279" v="404" actId="1076"/>
      <pc:docMkLst>
        <pc:docMk/>
      </pc:docMkLst>
      <pc:sldChg chg="modSp">
        <pc:chgData name="Fischer Florian" userId="S::florian.fischer@schulen.nuernberg.de::fe0fa069-fa70-49ea-a8d2-76f190dfe63e" providerId="AD" clId="Web-{AABAE99E-4C65-E462-E3C8-E029101C09C8}" dt="2023-04-06T10:27:48.209" v="2" actId="20577"/>
        <pc:sldMkLst>
          <pc:docMk/>
          <pc:sldMk cId="109857222" sldId="256"/>
        </pc:sldMkLst>
        <pc:spChg chg="mod">
          <ac:chgData name="Fischer Florian" userId="S::florian.fischer@schulen.nuernberg.de::fe0fa069-fa70-49ea-a8d2-76f190dfe63e" providerId="AD" clId="Web-{AABAE99E-4C65-E462-E3C8-E029101C09C8}" dt="2023-04-06T10:27:48.209" v="2" actId="20577"/>
          <ac:spMkLst>
            <pc:docMk/>
            <pc:sldMk cId="109857222" sldId="256"/>
            <ac:spMk id="3" creationId="{00000000-0000-0000-0000-000000000000}"/>
          </ac:spMkLst>
        </pc:spChg>
      </pc:sldChg>
      <pc:sldChg chg="addSp delSp modSp">
        <pc:chgData name="Fischer Florian" userId="S::florian.fischer@schulen.nuernberg.de::fe0fa069-fa70-49ea-a8d2-76f190dfe63e" providerId="AD" clId="Web-{AABAE99E-4C65-E462-E3C8-E029101C09C8}" dt="2023-04-06T10:43:39.535" v="131" actId="20577"/>
        <pc:sldMkLst>
          <pc:docMk/>
          <pc:sldMk cId="1107643294" sldId="302"/>
        </pc:sldMkLst>
        <pc:spChg chg="mod">
          <ac:chgData name="Fischer Florian" userId="S::florian.fischer@schulen.nuernberg.de::fe0fa069-fa70-49ea-a8d2-76f190dfe63e" providerId="AD" clId="Web-{AABAE99E-4C65-E462-E3C8-E029101C09C8}" dt="2023-04-06T10:43:39.535" v="131" actId="20577"/>
          <ac:spMkLst>
            <pc:docMk/>
            <pc:sldMk cId="1107643294" sldId="302"/>
            <ac:spMk id="2" creationId="{C0A9C129-F697-45A6-D90A-1E3D24B2E4A4}"/>
          </ac:spMkLst>
        </pc:spChg>
        <pc:spChg chg="add mod">
          <ac:chgData name="Fischer Florian" userId="S::florian.fischer@schulen.nuernberg.de::fe0fa069-fa70-49ea-a8d2-76f190dfe63e" providerId="AD" clId="Web-{AABAE99E-4C65-E462-E3C8-E029101C09C8}" dt="2023-04-06T10:40:30.576" v="111" actId="20577"/>
          <ac:spMkLst>
            <pc:docMk/>
            <pc:sldMk cId="1107643294" sldId="302"/>
            <ac:spMk id="7" creationId="{13144F0A-D6C6-637A-B0A1-A28DD46DE025}"/>
          </ac:spMkLst>
        </pc:spChg>
        <pc:spChg chg="add mod">
          <ac:chgData name="Fischer Florian" userId="S::florian.fischer@schulen.nuernberg.de::fe0fa069-fa70-49ea-a8d2-76f190dfe63e" providerId="AD" clId="Web-{AABAE99E-4C65-E462-E3C8-E029101C09C8}" dt="2023-04-06T10:39:47.950" v="104" actId="1076"/>
          <ac:spMkLst>
            <pc:docMk/>
            <pc:sldMk cId="1107643294" sldId="302"/>
            <ac:spMk id="8" creationId="{078BC0AE-C142-ED21-E17B-44D033487854}"/>
          </ac:spMkLst>
        </pc:spChg>
        <pc:spChg chg="add mod">
          <ac:chgData name="Fischer Florian" userId="S::florian.fischer@schulen.nuernberg.de::fe0fa069-fa70-49ea-a8d2-76f190dfe63e" providerId="AD" clId="Web-{AABAE99E-4C65-E462-E3C8-E029101C09C8}" dt="2023-04-06T10:39:57.106" v="105" actId="1076"/>
          <ac:spMkLst>
            <pc:docMk/>
            <pc:sldMk cId="1107643294" sldId="302"/>
            <ac:spMk id="9" creationId="{7FE5B2EF-2B78-2039-19E7-A4152E6A370A}"/>
          </ac:spMkLst>
        </pc:spChg>
        <pc:picChg chg="add mod">
          <ac:chgData name="Fischer Florian" userId="S::florian.fischer@schulen.nuernberg.de::fe0fa069-fa70-49ea-a8d2-76f190dfe63e" providerId="AD" clId="Web-{AABAE99E-4C65-E462-E3C8-E029101C09C8}" dt="2023-04-06T10:36:23.459" v="57" actId="1076"/>
          <ac:picMkLst>
            <pc:docMk/>
            <pc:sldMk cId="1107643294" sldId="302"/>
            <ac:picMk id="3" creationId="{2BB2B958-FDAB-A5F4-E25A-9CE05ED0E925}"/>
          </ac:picMkLst>
        </pc:picChg>
        <pc:picChg chg="add del mod">
          <ac:chgData name="Fischer Florian" userId="S::florian.fischer@schulen.nuernberg.de::fe0fa069-fa70-49ea-a8d2-76f190dfe63e" providerId="AD" clId="Web-{AABAE99E-4C65-E462-E3C8-E029101C09C8}" dt="2023-04-06T10:40:35.951" v="113"/>
          <ac:picMkLst>
            <pc:docMk/>
            <pc:sldMk cId="1107643294" sldId="302"/>
            <ac:picMk id="10" creationId="{33BC79E7-9E9A-75CD-CD82-0F288FD5A2C3}"/>
          </ac:picMkLst>
        </pc:picChg>
        <pc:cxnChg chg="add mod">
          <ac:chgData name="Fischer Florian" userId="S::florian.fischer@schulen.nuernberg.de::fe0fa069-fa70-49ea-a8d2-76f190dfe63e" providerId="AD" clId="Web-{AABAE99E-4C65-E462-E3C8-E029101C09C8}" dt="2023-04-06T10:38:20.260" v="83"/>
          <ac:cxnSpMkLst>
            <pc:docMk/>
            <pc:sldMk cId="1107643294" sldId="302"/>
            <ac:cxnSpMk id="4" creationId="{6DD30846-3181-6FD6-4E44-558EC49E8300}"/>
          </ac:cxnSpMkLst>
        </pc:cxnChg>
        <pc:cxnChg chg="add mod">
          <ac:chgData name="Fischer Florian" userId="S::florian.fischer@schulen.nuernberg.de::fe0fa069-fa70-49ea-a8d2-76f190dfe63e" providerId="AD" clId="Web-{AABAE99E-4C65-E462-E3C8-E029101C09C8}" dt="2023-04-06T10:38:20.260" v="84"/>
          <ac:cxnSpMkLst>
            <pc:docMk/>
            <pc:sldMk cId="1107643294" sldId="302"/>
            <ac:cxnSpMk id="5" creationId="{1972FE0D-29A9-4E1E-E4C2-7D47035D3A18}"/>
          </ac:cxnSpMkLst>
        </pc:cxnChg>
        <pc:cxnChg chg="add mod">
          <ac:chgData name="Fischer Florian" userId="S::florian.fischer@schulen.nuernberg.de::fe0fa069-fa70-49ea-a8d2-76f190dfe63e" providerId="AD" clId="Web-{AABAE99E-4C65-E462-E3C8-E029101C09C8}" dt="2023-04-06T10:38:20.260" v="85"/>
          <ac:cxnSpMkLst>
            <pc:docMk/>
            <pc:sldMk cId="1107643294" sldId="302"/>
            <ac:cxnSpMk id="6" creationId="{39FAD3E7-0E30-56C9-570E-824BC4A57FB0}"/>
          </ac:cxnSpMkLst>
        </pc:cxnChg>
      </pc:sldChg>
      <pc:sldChg chg="addSp delSp modSp add replId">
        <pc:chgData name="Fischer Florian" userId="S::florian.fischer@schulen.nuernberg.de::fe0fa069-fa70-49ea-a8d2-76f190dfe63e" providerId="AD" clId="Web-{AABAE99E-4C65-E462-E3C8-E029101C09C8}" dt="2023-04-06T10:48:55.420" v="251" actId="20577"/>
        <pc:sldMkLst>
          <pc:docMk/>
          <pc:sldMk cId="599622133" sldId="303"/>
        </pc:sldMkLst>
        <pc:spChg chg="mod">
          <ac:chgData name="Fischer Florian" userId="S::florian.fischer@schulen.nuernberg.de::fe0fa069-fa70-49ea-a8d2-76f190dfe63e" providerId="AD" clId="Web-{AABAE99E-4C65-E462-E3C8-E029101C09C8}" dt="2023-04-06T10:45:32.507" v="160" actId="20577"/>
          <ac:spMkLst>
            <pc:docMk/>
            <pc:sldMk cId="599622133" sldId="303"/>
            <ac:spMk id="2" creationId="{C0A9C129-F697-45A6-D90A-1E3D24B2E4A4}"/>
          </ac:spMkLst>
        </pc:spChg>
        <pc:spChg chg="del">
          <ac:chgData name="Fischer Florian" userId="S::florian.fischer@schulen.nuernberg.de::fe0fa069-fa70-49ea-a8d2-76f190dfe63e" providerId="AD" clId="Web-{AABAE99E-4C65-E462-E3C8-E029101C09C8}" dt="2023-04-06T10:40:48.873" v="115"/>
          <ac:spMkLst>
            <pc:docMk/>
            <pc:sldMk cId="599622133" sldId="303"/>
            <ac:spMk id="7" creationId="{13144F0A-D6C6-637A-B0A1-A28DD46DE025}"/>
          </ac:spMkLst>
        </pc:spChg>
        <pc:spChg chg="del mod">
          <ac:chgData name="Fischer Florian" userId="S::florian.fischer@schulen.nuernberg.de::fe0fa069-fa70-49ea-a8d2-76f190dfe63e" providerId="AD" clId="Web-{AABAE99E-4C65-E462-E3C8-E029101C09C8}" dt="2023-04-06T10:40:57.280" v="123"/>
          <ac:spMkLst>
            <pc:docMk/>
            <pc:sldMk cId="599622133" sldId="303"/>
            <ac:spMk id="8" creationId="{078BC0AE-C142-ED21-E17B-44D033487854}"/>
          </ac:spMkLst>
        </pc:spChg>
        <pc:spChg chg="del">
          <ac:chgData name="Fischer Florian" userId="S::florian.fischer@schulen.nuernberg.de::fe0fa069-fa70-49ea-a8d2-76f190dfe63e" providerId="AD" clId="Web-{AABAE99E-4C65-E462-E3C8-E029101C09C8}" dt="2023-04-06T10:40:50.764" v="120"/>
          <ac:spMkLst>
            <pc:docMk/>
            <pc:sldMk cId="599622133" sldId="303"/>
            <ac:spMk id="9" creationId="{7FE5B2EF-2B78-2039-19E7-A4152E6A370A}"/>
          </ac:spMkLst>
        </pc:spChg>
        <pc:spChg chg="add mod">
          <ac:chgData name="Fischer Florian" userId="S::florian.fischer@schulen.nuernberg.de::fe0fa069-fa70-49ea-a8d2-76f190dfe63e" providerId="AD" clId="Web-{AABAE99E-4C65-E462-E3C8-E029101C09C8}" dt="2023-04-06T10:48:55.420" v="251" actId="20577"/>
          <ac:spMkLst>
            <pc:docMk/>
            <pc:sldMk cId="599622133" sldId="303"/>
            <ac:spMk id="12" creationId="{C1BF976E-4253-372A-DFBC-ECEDBB6788E8}"/>
          </ac:spMkLst>
        </pc:spChg>
        <pc:picChg chg="del">
          <ac:chgData name="Fischer Florian" userId="S::florian.fischer@schulen.nuernberg.de::fe0fa069-fa70-49ea-a8d2-76f190dfe63e" providerId="AD" clId="Web-{AABAE99E-4C65-E462-E3C8-E029101C09C8}" dt="2023-04-06T10:40:49.733" v="119"/>
          <ac:picMkLst>
            <pc:docMk/>
            <pc:sldMk cId="599622133" sldId="303"/>
            <ac:picMk id="3" creationId="{2BB2B958-FDAB-A5F4-E25A-9CE05ED0E925}"/>
          </ac:picMkLst>
        </pc:picChg>
        <pc:picChg chg="add del mod">
          <ac:chgData name="Fischer Florian" userId="S::florian.fischer@schulen.nuernberg.de::fe0fa069-fa70-49ea-a8d2-76f190dfe63e" providerId="AD" clId="Web-{AABAE99E-4C65-E462-E3C8-E029101C09C8}" dt="2023-04-06T10:44:28.552" v="146"/>
          <ac:picMkLst>
            <pc:docMk/>
            <pc:sldMk cId="599622133" sldId="303"/>
            <ac:picMk id="10" creationId="{AFE98BA7-AAEB-99E8-7A09-C4FD6BE66A99}"/>
          </ac:picMkLst>
        </pc:picChg>
        <pc:picChg chg="add del mod">
          <ac:chgData name="Fischer Florian" userId="S::florian.fischer@schulen.nuernberg.de::fe0fa069-fa70-49ea-a8d2-76f190dfe63e" providerId="AD" clId="Web-{AABAE99E-4C65-E462-E3C8-E029101C09C8}" dt="2023-04-06T10:44:55.303" v="151"/>
          <ac:picMkLst>
            <pc:docMk/>
            <pc:sldMk cId="599622133" sldId="303"/>
            <ac:picMk id="11" creationId="{DCF741D6-E66E-3994-4963-AB136EE3DBC9}"/>
          </ac:picMkLst>
        </pc:picChg>
        <pc:cxnChg chg="del">
          <ac:chgData name="Fischer Florian" userId="S::florian.fischer@schulen.nuernberg.de::fe0fa069-fa70-49ea-a8d2-76f190dfe63e" providerId="AD" clId="Web-{AABAE99E-4C65-E462-E3C8-E029101C09C8}" dt="2023-04-06T10:40:48.873" v="118"/>
          <ac:cxnSpMkLst>
            <pc:docMk/>
            <pc:sldMk cId="599622133" sldId="303"/>
            <ac:cxnSpMk id="4" creationId="{6DD30846-3181-6FD6-4E44-558EC49E8300}"/>
          </ac:cxnSpMkLst>
        </pc:cxnChg>
        <pc:cxnChg chg="del">
          <ac:chgData name="Fischer Florian" userId="S::florian.fischer@schulen.nuernberg.de::fe0fa069-fa70-49ea-a8d2-76f190dfe63e" providerId="AD" clId="Web-{AABAE99E-4C65-E462-E3C8-E029101C09C8}" dt="2023-04-06T10:40:48.873" v="117"/>
          <ac:cxnSpMkLst>
            <pc:docMk/>
            <pc:sldMk cId="599622133" sldId="303"/>
            <ac:cxnSpMk id="5" creationId="{1972FE0D-29A9-4E1E-E4C2-7D47035D3A18}"/>
          </ac:cxnSpMkLst>
        </pc:cxnChg>
        <pc:cxnChg chg="del">
          <ac:chgData name="Fischer Florian" userId="S::florian.fischer@schulen.nuernberg.de::fe0fa069-fa70-49ea-a8d2-76f190dfe63e" providerId="AD" clId="Web-{AABAE99E-4C65-E462-E3C8-E029101C09C8}" dt="2023-04-06T10:40:48.873" v="116"/>
          <ac:cxnSpMkLst>
            <pc:docMk/>
            <pc:sldMk cId="599622133" sldId="303"/>
            <ac:cxnSpMk id="6" creationId="{39FAD3E7-0E30-56C9-570E-824BC4A57FB0}"/>
          </ac:cxnSpMkLst>
        </pc:cxnChg>
      </pc:sldChg>
      <pc:sldChg chg="add del replId">
        <pc:chgData name="Fischer Florian" userId="S::florian.fischer@schulen.nuernberg.de::fe0fa069-fa70-49ea-a8d2-76f190dfe63e" providerId="AD" clId="Web-{AABAE99E-4C65-E462-E3C8-E029101C09C8}" dt="2023-04-06T10:44:43.006" v="148"/>
        <pc:sldMkLst>
          <pc:docMk/>
          <pc:sldMk cId="440130358" sldId="304"/>
        </pc:sldMkLst>
      </pc:sldChg>
      <pc:sldChg chg="addSp delSp modSp new">
        <pc:chgData name="Fischer Florian" userId="S::florian.fischer@schulen.nuernberg.de::fe0fa069-fa70-49ea-a8d2-76f190dfe63e" providerId="AD" clId="Web-{AABAE99E-4C65-E462-E3C8-E029101C09C8}" dt="2023-04-06T11:14:31.279" v="404" actId="1076"/>
        <pc:sldMkLst>
          <pc:docMk/>
          <pc:sldMk cId="2134044688" sldId="304"/>
        </pc:sldMkLst>
        <pc:spChg chg="mod">
          <ac:chgData name="Fischer Florian" userId="S::florian.fischer@schulen.nuernberg.de::fe0fa069-fa70-49ea-a8d2-76f190dfe63e" providerId="AD" clId="Web-{AABAE99E-4C65-E462-E3C8-E029101C09C8}" dt="2023-04-06T10:51:14.002" v="277" actId="20577"/>
          <ac:spMkLst>
            <pc:docMk/>
            <pc:sldMk cId="2134044688" sldId="304"/>
            <ac:spMk id="2" creationId="{C0F495D2-EA03-A88C-D0B8-B0A8B4D193B1}"/>
          </ac:spMkLst>
        </pc:spChg>
        <pc:spChg chg="mod">
          <ac:chgData name="Fischer Florian" userId="S::florian.fischer@schulen.nuernberg.de::fe0fa069-fa70-49ea-a8d2-76f190dfe63e" providerId="AD" clId="Web-{AABAE99E-4C65-E462-E3C8-E029101C09C8}" dt="2023-04-06T11:14:23.560" v="403" actId="20577"/>
          <ac:spMkLst>
            <pc:docMk/>
            <pc:sldMk cId="2134044688" sldId="304"/>
            <ac:spMk id="3" creationId="{8AB2772F-631A-D386-824F-170B19CB257A}"/>
          </ac:spMkLst>
        </pc:spChg>
        <pc:spChg chg="add mod">
          <ac:chgData name="Fischer Florian" userId="S::florian.fischer@schulen.nuernberg.de::fe0fa069-fa70-49ea-a8d2-76f190dfe63e" providerId="AD" clId="Web-{AABAE99E-4C65-E462-E3C8-E029101C09C8}" dt="2023-04-06T11:08:17.440" v="392" actId="14100"/>
          <ac:spMkLst>
            <pc:docMk/>
            <pc:sldMk cId="2134044688" sldId="304"/>
            <ac:spMk id="9" creationId="{E5AC39C5-9016-A89F-2306-790E7DC4C1AC}"/>
          </ac:spMkLst>
        </pc:spChg>
        <pc:spChg chg="add mod">
          <ac:chgData name="Fischer Florian" userId="S::florian.fischer@schulen.nuernberg.de::fe0fa069-fa70-49ea-a8d2-76f190dfe63e" providerId="AD" clId="Web-{AABAE99E-4C65-E462-E3C8-E029101C09C8}" dt="2023-04-06T11:03:57.197" v="346"/>
          <ac:spMkLst>
            <pc:docMk/>
            <pc:sldMk cId="2134044688" sldId="304"/>
            <ac:spMk id="10" creationId="{E0230560-B458-E12C-F9FE-2C611A9BB746}"/>
          </ac:spMkLst>
        </pc:spChg>
        <pc:spChg chg="add mod">
          <ac:chgData name="Fischer Florian" userId="S::florian.fischer@schulen.nuernberg.de::fe0fa069-fa70-49ea-a8d2-76f190dfe63e" providerId="AD" clId="Web-{AABAE99E-4C65-E462-E3C8-E029101C09C8}" dt="2023-04-06T11:05:13.419" v="361" actId="20577"/>
          <ac:spMkLst>
            <pc:docMk/>
            <pc:sldMk cId="2134044688" sldId="304"/>
            <ac:spMk id="11" creationId="{5F4FF1AF-9F29-C71F-502D-C216E12766DA}"/>
          </ac:spMkLst>
        </pc:spChg>
        <pc:spChg chg="add mod">
          <ac:chgData name="Fischer Florian" userId="S::florian.fischer@schulen.nuernberg.de::fe0fa069-fa70-49ea-a8d2-76f190dfe63e" providerId="AD" clId="Web-{AABAE99E-4C65-E462-E3C8-E029101C09C8}" dt="2023-04-06T11:05:55.326" v="371" actId="20577"/>
          <ac:spMkLst>
            <pc:docMk/>
            <pc:sldMk cId="2134044688" sldId="304"/>
            <ac:spMk id="12" creationId="{1E4AB78C-9B9E-0904-FDE1-D9168037637B}"/>
          </ac:spMkLst>
        </pc:spChg>
        <pc:grpChg chg="add">
          <ac:chgData name="Fischer Florian" userId="S::florian.fischer@schulen.nuernberg.de::fe0fa069-fa70-49ea-a8d2-76f190dfe63e" providerId="AD" clId="Web-{AABAE99E-4C65-E462-E3C8-E029101C09C8}" dt="2023-04-06T11:05:48.076" v="370"/>
          <ac:grpSpMkLst>
            <pc:docMk/>
            <pc:sldMk cId="2134044688" sldId="304"/>
            <ac:grpSpMk id="13" creationId="{5B92C201-04C2-5064-7340-0ABD795370A8}"/>
          </ac:grpSpMkLst>
        </pc:grpChg>
        <pc:grpChg chg="add mod">
          <ac:chgData name="Fischer Florian" userId="S::florian.fischer@schulen.nuernberg.de::fe0fa069-fa70-49ea-a8d2-76f190dfe63e" providerId="AD" clId="Web-{AABAE99E-4C65-E462-E3C8-E029101C09C8}" dt="2023-04-06T11:09:15.426" v="396" actId="1076"/>
          <ac:grpSpMkLst>
            <pc:docMk/>
            <pc:sldMk cId="2134044688" sldId="304"/>
            <ac:grpSpMk id="14" creationId="{BEE1919C-D18E-DB63-54FC-5176F1F92FA5}"/>
          </ac:grpSpMkLst>
        </pc:grpChg>
        <pc:picChg chg="add del mod">
          <ac:chgData name="Fischer Florian" userId="S::florian.fischer@schulen.nuernberg.de::fe0fa069-fa70-49ea-a8d2-76f190dfe63e" providerId="AD" clId="Web-{AABAE99E-4C65-E462-E3C8-E029101C09C8}" dt="2023-04-06T10:58:14.328" v="307"/>
          <ac:picMkLst>
            <pc:docMk/>
            <pc:sldMk cId="2134044688" sldId="304"/>
            <ac:picMk id="6" creationId="{85C47B9A-7455-8CF6-BBC0-916F26B923B9}"/>
          </ac:picMkLst>
        </pc:picChg>
        <pc:picChg chg="add mod">
          <ac:chgData name="Fischer Florian" userId="S::florian.fischer@schulen.nuernberg.de::fe0fa069-fa70-49ea-a8d2-76f190dfe63e" providerId="AD" clId="Web-{AABAE99E-4C65-E462-E3C8-E029101C09C8}" dt="2023-04-06T11:14:31.279" v="404" actId="1076"/>
          <ac:picMkLst>
            <pc:docMk/>
            <pc:sldMk cId="2134044688" sldId="304"/>
            <ac:picMk id="7" creationId="{35E9C4F9-E396-ED35-F7DF-65A16E6067BA}"/>
          </ac:picMkLst>
        </pc:picChg>
        <pc:picChg chg="add mod">
          <ac:chgData name="Fischer Florian" userId="S::florian.fischer@schulen.nuernberg.de::fe0fa069-fa70-49ea-a8d2-76f190dfe63e" providerId="AD" clId="Web-{AABAE99E-4C65-E462-E3C8-E029101C09C8}" dt="2023-04-06T11:02:38.726" v="339" actId="1076"/>
          <ac:picMkLst>
            <pc:docMk/>
            <pc:sldMk cId="2134044688" sldId="304"/>
            <ac:picMk id="8" creationId="{562A7C7B-2584-BFD9-9511-6C08071ECCF2}"/>
          </ac:picMkLst>
        </pc:picChg>
      </pc:sldChg>
    </pc:docChg>
  </pc:docChgLst>
  <pc:docChgLst>
    <pc:chgData name="Hipp Cornelia" userId="S::cornelia.hipp@schulen.nuernberg.de::faafdb45-4c38-4bd5-91af-3d5d1e3825ea" providerId="AD" clId="Web-{F2FA6CB7-82A6-4097-AA4F-B1F8EAF153FB}"/>
    <pc:docChg chg="modSld">
      <pc:chgData name="Hipp Cornelia" userId="S::cornelia.hipp@schulen.nuernberg.de::faafdb45-4c38-4bd5-91af-3d5d1e3825ea" providerId="AD" clId="Web-{F2FA6CB7-82A6-4097-AA4F-B1F8EAF153FB}" dt="2023-04-07T07:49:48.160" v="16"/>
      <pc:docMkLst>
        <pc:docMk/>
      </pc:docMkLst>
      <pc:sldChg chg="modSp">
        <pc:chgData name="Hipp Cornelia" userId="S::cornelia.hipp@schulen.nuernberg.de::faafdb45-4c38-4bd5-91af-3d5d1e3825ea" providerId="AD" clId="Web-{F2FA6CB7-82A6-4097-AA4F-B1F8EAF153FB}" dt="2023-04-07T07:46:59.498" v="2" actId="20577"/>
        <pc:sldMkLst>
          <pc:docMk/>
          <pc:sldMk cId="1107643294" sldId="302"/>
        </pc:sldMkLst>
        <pc:spChg chg="mod">
          <ac:chgData name="Hipp Cornelia" userId="S::cornelia.hipp@schulen.nuernberg.de::faafdb45-4c38-4bd5-91af-3d5d1e3825ea" providerId="AD" clId="Web-{F2FA6CB7-82A6-4097-AA4F-B1F8EAF153FB}" dt="2023-04-07T07:46:59.498" v="2" actId="20577"/>
          <ac:spMkLst>
            <pc:docMk/>
            <pc:sldMk cId="1107643294" sldId="302"/>
            <ac:spMk id="2" creationId="{C0A9C129-F697-45A6-D90A-1E3D24B2E4A4}"/>
          </ac:spMkLst>
        </pc:spChg>
      </pc:sldChg>
      <pc:sldChg chg="modSp">
        <pc:chgData name="Hipp Cornelia" userId="S::cornelia.hipp@schulen.nuernberg.de::faafdb45-4c38-4bd5-91af-3d5d1e3825ea" providerId="AD" clId="Web-{F2FA6CB7-82A6-4097-AA4F-B1F8EAF153FB}" dt="2023-04-07T07:46:34.356" v="1" actId="20577"/>
        <pc:sldMkLst>
          <pc:docMk/>
          <pc:sldMk cId="599622133" sldId="303"/>
        </pc:sldMkLst>
        <pc:spChg chg="mod">
          <ac:chgData name="Hipp Cornelia" userId="S::cornelia.hipp@schulen.nuernberg.de::faafdb45-4c38-4bd5-91af-3d5d1e3825ea" providerId="AD" clId="Web-{F2FA6CB7-82A6-4097-AA4F-B1F8EAF153FB}" dt="2023-04-07T07:46:34.356" v="1" actId="20577"/>
          <ac:spMkLst>
            <pc:docMk/>
            <pc:sldMk cId="599622133" sldId="303"/>
            <ac:spMk id="2" creationId="{C0A9C129-F697-45A6-D90A-1E3D24B2E4A4}"/>
          </ac:spMkLst>
        </pc:spChg>
      </pc:sldChg>
      <pc:sldChg chg="modSp">
        <pc:chgData name="Hipp Cornelia" userId="S::cornelia.hipp@schulen.nuernberg.de::faafdb45-4c38-4bd5-91af-3d5d1e3825ea" providerId="AD" clId="Web-{F2FA6CB7-82A6-4097-AA4F-B1F8EAF153FB}" dt="2023-04-07T07:49:48.160" v="16"/>
        <pc:sldMkLst>
          <pc:docMk/>
          <pc:sldMk cId="2134044688" sldId="304"/>
        </pc:sldMkLst>
        <pc:spChg chg="mod">
          <ac:chgData name="Hipp Cornelia" userId="S::cornelia.hipp@schulen.nuernberg.de::faafdb45-4c38-4bd5-91af-3d5d1e3825ea" providerId="AD" clId="Web-{F2FA6CB7-82A6-4097-AA4F-B1F8EAF153FB}" dt="2023-04-07T07:47:12.858" v="6" actId="20577"/>
          <ac:spMkLst>
            <pc:docMk/>
            <pc:sldMk cId="2134044688" sldId="304"/>
            <ac:spMk id="2" creationId="{C0F495D2-EA03-A88C-D0B8-B0A8B4D193B1}"/>
          </ac:spMkLst>
        </pc:spChg>
        <pc:spChg chg="mod">
          <ac:chgData name="Hipp Cornelia" userId="S::cornelia.hipp@schulen.nuernberg.de::faafdb45-4c38-4bd5-91af-3d5d1e3825ea" providerId="AD" clId="Web-{F2FA6CB7-82A6-4097-AA4F-B1F8EAF153FB}" dt="2023-04-07T07:49:48.160" v="16"/>
          <ac:spMkLst>
            <pc:docMk/>
            <pc:sldMk cId="2134044688" sldId="304"/>
            <ac:spMk id="3" creationId="{8AB2772F-631A-D386-824F-170B19CB257A}"/>
          </ac:spMkLst>
        </pc:spChg>
      </pc:sldChg>
      <pc:sldChg chg="modSp">
        <pc:chgData name="Hipp Cornelia" userId="S::cornelia.hipp@schulen.nuernberg.de::faafdb45-4c38-4bd5-91af-3d5d1e3825ea" providerId="AD" clId="Web-{F2FA6CB7-82A6-4097-AA4F-B1F8EAF153FB}" dt="2023-04-07T07:47:17.170" v="7" actId="20577"/>
        <pc:sldMkLst>
          <pc:docMk/>
          <pc:sldMk cId="1713706175" sldId="305"/>
        </pc:sldMkLst>
        <pc:spChg chg="mod">
          <ac:chgData name="Hipp Cornelia" userId="S::cornelia.hipp@schulen.nuernberg.de::faafdb45-4c38-4bd5-91af-3d5d1e3825ea" providerId="AD" clId="Web-{F2FA6CB7-82A6-4097-AA4F-B1F8EAF153FB}" dt="2023-04-07T07:47:17.170" v="7" actId="20577"/>
          <ac:spMkLst>
            <pc:docMk/>
            <pc:sldMk cId="1713706175" sldId="305"/>
            <ac:spMk id="2" creationId="{60F32C69-944C-DA4B-9681-28DED3768BE9}"/>
          </ac:spMkLst>
        </pc:spChg>
      </pc:sldChg>
      <pc:sldChg chg="modSp">
        <pc:chgData name="Hipp Cornelia" userId="S::cornelia.hipp@schulen.nuernberg.de::faafdb45-4c38-4bd5-91af-3d5d1e3825ea" providerId="AD" clId="Web-{F2FA6CB7-82A6-4097-AA4F-B1F8EAF153FB}" dt="2023-04-07T07:47:23.327" v="8" actId="20577"/>
        <pc:sldMkLst>
          <pc:docMk/>
          <pc:sldMk cId="3604322339" sldId="306"/>
        </pc:sldMkLst>
        <pc:spChg chg="mod">
          <ac:chgData name="Hipp Cornelia" userId="S::cornelia.hipp@schulen.nuernberg.de::faafdb45-4c38-4bd5-91af-3d5d1e3825ea" providerId="AD" clId="Web-{F2FA6CB7-82A6-4097-AA4F-B1F8EAF153FB}" dt="2023-04-07T07:47:23.327" v="8" actId="20577"/>
          <ac:spMkLst>
            <pc:docMk/>
            <pc:sldMk cId="3604322339" sldId="306"/>
            <ac:spMk id="2" creationId="{DA85F73C-24BF-8BC9-1726-ABD3BD2CAAF0}"/>
          </ac:spMkLst>
        </pc:spChg>
      </pc:sldChg>
      <pc:sldChg chg="modSp">
        <pc:chgData name="Hipp Cornelia" userId="S::cornelia.hipp@schulen.nuernberg.de::faafdb45-4c38-4bd5-91af-3d5d1e3825ea" providerId="AD" clId="Web-{F2FA6CB7-82A6-4097-AA4F-B1F8EAF153FB}" dt="2023-04-07T07:47:54.578" v="10" actId="20577"/>
        <pc:sldMkLst>
          <pc:docMk/>
          <pc:sldMk cId="2483512191" sldId="307"/>
        </pc:sldMkLst>
        <pc:spChg chg="mod">
          <ac:chgData name="Hipp Cornelia" userId="S::cornelia.hipp@schulen.nuernberg.de::faafdb45-4c38-4bd5-91af-3d5d1e3825ea" providerId="AD" clId="Web-{F2FA6CB7-82A6-4097-AA4F-B1F8EAF153FB}" dt="2023-04-07T07:47:54.578" v="10" actId="20577"/>
          <ac:spMkLst>
            <pc:docMk/>
            <pc:sldMk cId="2483512191" sldId="307"/>
            <ac:spMk id="2" creationId="{04A96C0B-F33E-292B-8A5B-3DCD36A4EF7C}"/>
          </ac:spMkLst>
        </pc:spChg>
      </pc:sldChg>
      <pc:sldChg chg="modSp">
        <pc:chgData name="Hipp Cornelia" userId="S::cornelia.hipp@schulen.nuernberg.de::faafdb45-4c38-4bd5-91af-3d5d1e3825ea" providerId="AD" clId="Web-{F2FA6CB7-82A6-4097-AA4F-B1F8EAF153FB}" dt="2023-04-07T07:47:28.936" v="9" actId="20577"/>
        <pc:sldMkLst>
          <pc:docMk/>
          <pc:sldMk cId="4198459830" sldId="308"/>
        </pc:sldMkLst>
        <pc:spChg chg="mod">
          <ac:chgData name="Hipp Cornelia" userId="S::cornelia.hipp@schulen.nuernberg.de::faafdb45-4c38-4bd5-91af-3d5d1e3825ea" providerId="AD" clId="Web-{F2FA6CB7-82A6-4097-AA4F-B1F8EAF153FB}" dt="2023-04-07T07:47:28.936" v="9" actId="20577"/>
          <ac:spMkLst>
            <pc:docMk/>
            <pc:sldMk cId="4198459830" sldId="308"/>
            <ac:spMk id="2" creationId="{887B1823-59E6-B814-2E8E-58442C44C30A}"/>
          </ac:spMkLst>
        </pc:spChg>
      </pc:sldChg>
      <pc:sldChg chg="modSp">
        <pc:chgData name="Hipp Cornelia" userId="S::cornelia.hipp@schulen.nuernberg.de::faafdb45-4c38-4bd5-91af-3d5d1e3825ea" providerId="AD" clId="Web-{F2FA6CB7-82A6-4097-AA4F-B1F8EAF153FB}" dt="2023-04-07T07:47:58.828" v="11" actId="20577"/>
        <pc:sldMkLst>
          <pc:docMk/>
          <pc:sldMk cId="2299849380" sldId="309"/>
        </pc:sldMkLst>
        <pc:spChg chg="mod">
          <ac:chgData name="Hipp Cornelia" userId="S::cornelia.hipp@schulen.nuernberg.de::faafdb45-4c38-4bd5-91af-3d5d1e3825ea" providerId="AD" clId="Web-{F2FA6CB7-82A6-4097-AA4F-B1F8EAF153FB}" dt="2023-04-07T07:47:58.828" v="11" actId="20577"/>
          <ac:spMkLst>
            <pc:docMk/>
            <pc:sldMk cId="2299849380" sldId="309"/>
            <ac:spMk id="2" creationId="{1E7C654C-BECA-1E07-72B2-0845717D34E9}"/>
          </ac:spMkLst>
        </pc:spChg>
      </pc:sldChg>
      <pc:sldChg chg="modSp">
        <pc:chgData name="Hipp Cornelia" userId="S::cornelia.hipp@schulen.nuernberg.de::faafdb45-4c38-4bd5-91af-3d5d1e3825ea" providerId="AD" clId="Web-{F2FA6CB7-82A6-4097-AA4F-B1F8EAF153FB}" dt="2023-04-07T07:48:03.687" v="12" actId="20577"/>
        <pc:sldMkLst>
          <pc:docMk/>
          <pc:sldMk cId="2490983810" sldId="310"/>
        </pc:sldMkLst>
        <pc:spChg chg="mod">
          <ac:chgData name="Hipp Cornelia" userId="S::cornelia.hipp@schulen.nuernberg.de::faafdb45-4c38-4bd5-91af-3d5d1e3825ea" providerId="AD" clId="Web-{F2FA6CB7-82A6-4097-AA4F-B1F8EAF153FB}" dt="2023-04-07T07:48:03.687" v="12" actId="20577"/>
          <ac:spMkLst>
            <pc:docMk/>
            <pc:sldMk cId="2490983810" sldId="310"/>
            <ac:spMk id="2" creationId="{737F4487-194B-802E-0CE3-D7A0A34A2BA1}"/>
          </ac:spMkLst>
        </pc:spChg>
      </pc:sldChg>
      <pc:sldChg chg="modSp">
        <pc:chgData name="Hipp Cornelia" userId="S::cornelia.hipp@schulen.nuernberg.de::faafdb45-4c38-4bd5-91af-3d5d1e3825ea" providerId="AD" clId="Web-{F2FA6CB7-82A6-4097-AA4F-B1F8EAF153FB}" dt="2023-04-07T07:48:08.391" v="13" actId="20577"/>
        <pc:sldMkLst>
          <pc:docMk/>
          <pc:sldMk cId="3592633917" sldId="311"/>
        </pc:sldMkLst>
        <pc:spChg chg="mod">
          <ac:chgData name="Hipp Cornelia" userId="S::cornelia.hipp@schulen.nuernberg.de::faafdb45-4c38-4bd5-91af-3d5d1e3825ea" providerId="AD" clId="Web-{F2FA6CB7-82A6-4097-AA4F-B1F8EAF153FB}" dt="2023-04-07T07:48:08.391" v="13" actId="20577"/>
          <ac:spMkLst>
            <pc:docMk/>
            <pc:sldMk cId="3592633917" sldId="311"/>
            <ac:spMk id="2" creationId="{59B5F575-0634-622C-DAFD-C839DDCE02A1}"/>
          </ac:spMkLst>
        </pc:spChg>
      </pc:sldChg>
      <pc:sldChg chg="modSp">
        <pc:chgData name="Hipp Cornelia" userId="S::cornelia.hipp@schulen.nuernberg.de::faafdb45-4c38-4bd5-91af-3d5d1e3825ea" providerId="AD" clId="Web-{F2FA6CB7-82A6-4097-AA4F-B1F8EAF153FB}" dt="2023-04-07T07:48:12.719" v="14" actId="20577"/>
        <pc:sldMkLst>
          <pc:docMk/>
          <pc:sldMk cId="163153662" sldId="312"/>
        </pc:sldMkLst>
        <pc:spChg chg="mod">
          <ac:chgData name="Hipp Cornelia" userId="S::cornelia.hipp@schulen.nuernberg.de::faafdb45-4c38-4bd5-91af-3d5d1e3825ea" providerId="AD" clId="Web-{F2FA6CB7-82A6-4097-AA4F-B1F8EAF153FB}" dt="2023-04-07T07:48:12.719" v="14" actId="20577"/>
          <ac:spMkLst>
            <pc:docMk/>
            <pc:sldMk cId="163153662" sldId="312"/>
            <ac:spMk id="2" creationId="{9EC0BA41-7C8F-08C9-7474-09C1D6A26697}"/>
          </ac:spMkLst>
        </pc:spChg>
      </pc:sldChg>
      <pc:sldChg chg="modSp">
        <pc:chgData name="Hipp Cornelia" userId="S::cornelia.hipp@schulen.nuernberg.de::faafdb45-4c38-4bd5-91af-3d5d1e3825ea" providerId="AD" clId="Web-{F2FA6CB7-82A6-4097-AA4F-B1F8EAF153FB}" dt="2023-04-07T07:48:16.797" v="15" actId="20577"/>
        <pc:sldMkLst>
          <pc:docMk/>
          <pc:sldMk cId="1074428457" sldId="313"/>
        </pc:sldMkLst>
        <pc:spChg chg="mod">
          <ac:chgData name="Hipp Cornelia" userId="S::cornelia.hipp@schulen.nuernberg.de::faafdb45-4c38-4bd5-91af-3d5d1e3825ea" providerId="AD" clId="Web-{F2FA6CB7-82A6-4097-AA4F-B1F8EAF153FB}" dt="2023-04-07T07:48:16.797" v="15" actId="20577"/>
          <ac:spMkLst>
            <pc:docMk/>
            <pc:sldMk cId="1074428457" sldId="313"/>
            <ac:spMk id="2" creationId="{5A47FE92-D5C6-9C39-19AC-498AD63981FB}"/>
          </ac:spMkLst>
        </pc:spChg>
      </pc:sldChg>
    </pc:docChg>
  </pc:docChgLst>
  <pc:docChgLst>
    <pc:chgData name="Hipp Cornelia" userId="faafdb45-4c38-4bd5-91af-3d5d1e3825ea" providerId="ADAL" clId="{180BCEBB-169F-45CD-98B3-310C3CE18518}"/>
    <pc:docChg chg="undo custSel addSld delSld modSld sldOrd modMainMaster">
      <pc:chgData name="Hipp Cornelia" userId="faafdb45-4c38-4bd5-91af-3d5d1e3825ea" providerId="ADAL" clId="{180BCEBB-169F-45CD-98B3-310C3CE18518}" dt="2023-04-07T09:12:45.492" v="1487" actId="1076"/>
      <pc:docMkLst>
        <pc:docMk/>
      </pc:docMkLst>
      <pc:sldChg chg="addSp delSp modSp mod">
        <pc:chgData name="Hipp Cornelia" userId="faafdb45-4c38-4bd5-91af-3d5d1e3825ea" providerId="ADAL" clId="{180BCEBB-169F-45CD-98B3-310C3CE18518}" dt="2023-04-07T08:59:01.532" v="1029" actId="1076"/>
        <pc:sldMkLst>
          <pc:docMk/>
          <pc:sldMk cId="109857222" sldId="256"/>
        </pc:sldMkLst>
        <pc:spChg chg="mod">
          <ac:chgData name="Hipp Cornelia" userId="faafdb45-4c38-4bd5-91af-3d5d1e3825ea" providerId="ADAL" clId="{180BCEBB-169F-45CD-98B3-310C3CE18518}" dt="2023-04-07T08:58:31.619" v="1023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Hipp Cornelia" userId="faafdb45-4c38-4bd5-91af-3d5d1e3825ea" providerId="ADAL" clId="{180BCEBB-169F-45CD-98B3-310C3CE18518}" dt="2023-04-07T08:58:30.062" v="1022" actId="21"/>
          <ac:spMkLst>
            <pc:docMk/>
            <pc:sldMk cId="109857222" sldId="256"/>
            <ac:spMk id="3" creationId="{00000000-0000-0000-0000-000000000000}"/>
          </ac:spMkLst>
        </pc:spChg>
        <pc:spChg chg="add del mod">
          <ac:chgData name="Hipp Cornelia" userId="faafdb45-4c38-4bd5-91af-3d5d1e3825ea" providerId="ADAL" clId="{180BCEBB-169F-45CD-98B3-310C3CE18518}" dt="2023-04-07T08:57:30.249" v="996"/>
          <ac:spMkLst>
            <pc:docMk/>
            <pc:sldMk cId="109857222" sldId="256"/>
            <ac:spMk id="6" creationId="{3359B632-ADC2-7173-2E9E-EA91B15935FE}"/>
          </ac:spMkLst>
        </pc:spChg>
        <pc:spChg chg="add del mod">
          <ac:chgData name="Hipp Cornelia" userId="faafdb45-4c38-4bd5-91af-3d5d1e3825ea" providerId="ADAL" clId="{180BCEBB-169F-45CD-98B3-310C3CE18518}" dt="2023-04-07T08:57:30.249" v="996"/>
          <ac:spMkLst>
            <pc:docMk/>
            <pc:sldMk cId="109857222" sldId="256"/>
            <ac:spMk id="9" creationId="{A499CD24-DAD2-2BBC-C7CE-12D191F0B872}"/>
          </ac:spMkLst>
        </pc:spChg>
        <pc:spChg chg="add del mod">
          <ac:chgData name="Hipp Cornelia" userId="faafdb45-4c38-4bd5-91af-3d5d1e3825ea" providerId="ADAL" clId="{180BCEBB-169F-45CD-98B3-310C3CE18518}" dt="2023-04-07T08:57:47.814" v="998"/>
          <ac:spMkLst>
            <pc:docMk/>
            <pc:sldMk cId="109857222" sldId="256"/>
            <ac:spMk id="10" creationId="{7FB07013-DA7D-5289-E64D-77CD236BB3FD}"/>
          </ac:spMkLst>
        </pc:spChg>
        <pc:spChg chg="add del mod">
          <ac:chgData name="Hipp Cornelia" userId="faafdb45-4c38-4bd5-91af-3d5d1e3825ea" providerId="ADAL" clId="{180BCEBB-169F-45CD-98B3-310C3CE18518}" dt="2023-04-07T08:57:47.814" v="998"/>
          <ac:spMkLst>
            <pc:docMk/>
            <pc:sldMk cId="109857222" sldId="256"/>
            <ac:spMk id="11" creationId="{82466E53-0F8F-F971-7EA3-D3B5D72DD7CA}"/>
          </ac:spMkLst>
        </pc:spChg>
        <pc:spChg chg="add del mod">
          <ac:chgData name="Hipp Cornelia" userId="faafdb45-4c38-4bd5-91af-3d5d1e3825ea" providerId="ADAL" clId="{180BCEBB-169F-45CD-98B3-310C3CE18518}" dt="2023-04-07T08:58:13.373" v="999"/>
          <ac:spMkLst>
            <pc:docMk/>
            <pc:sldMk cId="109857222" sldId="256"/>
            <ac:spMk id="12" creationId="{F0514DA2-4FB4-2D4D-163F-72D2553DA7BB}"/>
          </ac:spMkLst>
        </pc:spChg>
        <pc:spChg chg="add del mod">
          <ac:chgData name="Hipp Cornelia" userId="faafdb45-4c38-4bd5-91af-3d5d1e3825ea" providerId="ADAL" clId="{180BCEBB-169F-45CD-98B3-310C3CE18518}" dt="2023-04-07T08:58:13.373" v="999"/>
          <ac:spMkLst>
            <pc:docMk/>
            <pc:sldMk cId="109857222" sldId="256"/>
            <ac:spMk id="13" creationId="{EDC12861-276E-D4CC-9017-B2EAB7BD5203}"/>
          </ac:spMkLst>
        </pc:spChg>
        <pc:picChg chg="mod">
          <ac:chgData name="Hipp Cornelia" userId="faafdb45-4c38-4bd5-91af-3d5d1e3825ea" providerId="ADAL" clId="{180BCEBB-169F-45CD-98B3-310C3CE18518}" dt="2023-04-07T08:59:01.532" v="1029" actId="1076"/>
          <ac:picMkLst>
            <pc:docMk/>
            <pc:sldMk cId="109857222" sldId="256"/>
            <ac:picMk id="4" creationId="{72DE9680-CB78-4440-1728-0B33CC5D7499}"/>
          </ac:picMkLst>
        </pc:picChg>
        <pc:picChg chg="mod">
          <ac:chgData name="Hipp Cornelia" userId="faafdb45-4c38-4bd5-91af-3d5d1e3825ea" providerId="ADAL" clId="{180BCEBB-169F-45CD-98B3-310C3CE18518}" dt="2023-04-07T08:58:58.451" v="1028" actId="1076"/>
          <ac:picMkLst>
            <pc:docMk/>
            <pc:sldMk cId="109857222" sldId="256"/>
            <ac:picMk id="8" creationId="{8684F1C5-9BE5-BA81-691F-6B7C12CDA6DE}"/>
          </ac:picMkLst>
        </pc:picChg>
      </pc:sldChg>
      <pc:sldChg chg="addSp delSp modSp mod">
        <pc:chgData name="Hipp Cornelia" userId="faafdb45-4c38-4bd5-91af-3d5d1e3825ea" providerId="ADAL" clId="{180BCEBB-169F-45CD-98B3-310C3CE18518}" dt="2023-04-07T08:59:05.500" v="1030"/>
        <pc:sldMkLst>
          <pc:docMk/>
          <pc:sldMk cId="1107643294" sldId="302"/>
        </pc:sldMkLst>
        <pc:spChg chg="mod">
          <ac:chgData name="Hipp Cornelia" userId="faafdb45-4c38-4bd5-91af-3d5d1e3825ea" providerId="ADAL" clId="{180BCEBB-169F-45CD-98B3-310C3CE18518}" dt="2023-04-07T08:59:05.500" v="1030"/>
          <ac:spMkLst>
            <pc:docMk/>
            <pc:sldMk cId="1107643294" sldId="302"/>
            <ac:spMk id="2" creationId="{C0A9C129-F697-45A6-D90A-1E3D24B2E4A4}"/>
          </ac:spMkLst>
        </pc:spChg>
        <pc:spChg chg="add del mod">
          <ac:chgData name="Hipp Cornelia" userId="faafdb45-4c38-4bd5-91af-3d5d1e3825ea" providerId="ADAL" clId="{180BCEBB-169F-45CD-98B3-310C3CE18518}" dt="2023-04-07T08:59:05.500" v="1030"/>
          <ac:spMkLst>
            <pc:docMk/>
            <pc:sldMk cId="1107643294" sldId="302"/>
            <ac:spMk id="10" creationId="{E8D60FF4-47DC-5A08-589C-CACAD375F1D1}"/>
          </ac:spMkLst>
        </pc:spChg>
        <pc:spChg chg="add mod">
          <ac:chgData name="Hipp Cornelia" userId="faafdb45-4c38-4bd5-91af-3d5d1e3825ea" providerId="ADAL" clId="{180BCEBB-169F-45CD-98B3-310C3CE18518}" dt="2023-04-07T08:59:05.500" v="1030"/>
          <ac:spMkLst>
            <pc:docMk/>
            <pc:sldMk cId="1107643294" sldId="302"/>
            <ac:spMk id="11" creationId="{51B196F8-D33A-675D-0544-0535B128255D}"/>
          </ac:spMkLst>
        </pc:spChg>
      </pc:sldChg>
      <pc:sldChg chg="modSp del mod">
        <pc:chgData name="Hipp Cornelia" userId="faafdb45-4c38-4bd5-91af-3d5d1e3825ea" providerId="ADAL" clId="{180BCEBB-169F-45CD-98B3-310C3CE18518}" dt="2023-04-07T08:09:53.192" v="325" actId="47"/>
        <pc:sldMkLst>
          <pc:docMk/>
          <pc:sldMk cId="599622133" sldId="303"/>
        </pc:sldMkLst>
        <pc:spChg chg="mod">
          <ac:chgData name="Hipp Cornelia" userId="faafdb45-4c38-4bd5-91af-3d5d1e3825ea" providerId="ADAL" clId="{180BCEBB-169F-45CD-98B3-310C3CE18518}" dt="2023-04-07T07:55:18.920" v="27" actId="2711"/>
          <ac:spMkLst>
            <pc:docMk/>
            <pc:sldMk cId="599622133" sldId="303"/>
            <ac:spMk id="2" creationId="{C0A9C129-F697-45A6-D90A-1E3D24B2E4A4}"/>
          </ac:spMkLst>
        </pc:spChg>
      </pc:sldChg>
      <pc:sldChg chg="modSp del mod">
        <pc:chgData name="Hipp Cornelia" userId="faafdb45-4c38-4bd5-91af-3d5d1e3825ea" providerId="ADAL" clId="{180BCEBB-169F-45CD-98B3-310C3CE18518}" dt="2023-04-07T08:13:51.466" v="410" actId="47"/>
        <pc:sldMkLst>
          <pc:docMk/>
          <pc:sldMk cId="2134044688" sldId="304"/>
        </pc:sldMkLst>
        <pc:spChg chg="mod">
          <ac:chgData name="Hipp Cornelia" userId="faafdb45-4c38-4bd5-91af-3d5d1e3825ea" providerId="ADAL" clId="{180BCEBB-169F-45CD-98B3-310C3CE18518}" dt="2023-04-07T07:55:26.012" v="28" actId="2711"/>
          <ac:spMkLst>
            <pc:docMk/>
            <pc:sldMk cId="2134044688" sldId="304"/>
            <ac:spMk id="2" creationId="{C0F495D2-EA03-A88C-D0B8-B0A8B4D193B1}"/>
          </ac:spMkLst>
        </pc:spChg>
        <pc:spChg chg="mod">
          <ac:chgData name="Hipp Cornelia" userId="faafdb45-4c38-4bd5-91af-3d5d1e3825ea" providerId="ADAL" clId="{180BCEBB-169F-45CD-98B3-310C3CE18518}" dt="2023-04-07T08:10:15.882" v="329" actId="1076"/>
          <ac:spMkLst>
            <pc:docMk/>
            <pc:sldMk cId="2134044688" sldId="304"/>
            <ac:spMk id="3" creationId="{8AB2772F-631A-D386-824F-170B19CB257A}"/>
          </ac:spMkLst>
        </pc:spChg>
      </pc:sldChg>
      <pc:sldChg chg="addSp delSp modSp mod">
        <pc:chgData name="Hipp Cornelia" userId="faafdb45-4c38-4bd5-91af-3d5d1e3825ea" providerId="ADAL" clId="{180BCEBB-169F-45CD-98B3-310C3CE18518}" dt="2023-04-07T08:23:39.233" v="459" actId="6549"/>
        <pc:sldMkLst>
          <pc:docMk/>
          <pc:sldMk cId="1713706175" sldId="305"/>
        </pc:sldMkLst>
        <pc:spChg chg="mod">
          <ac:chgData name="Hipp Cornelia" userId="faafdb45-4c38-4bd5-91af-3d5d1e3825ea" providerId="ADAL" clId="{180BCEBB-169F-45CD-98B3-310C3CE18518}" dt="2023-04-07T08:14:14.846" v="412"/>
          <ac:spMkLst>
            <pc:docMk/>
            <pc:sldMk cId="1713706175" sldId="305"/>
            <ac:spMk id="2" creationId="{60F32C69-944C-DA4B-9681-28DED3768BE9}"/>
          </ac:spMkLst>
        </pc:spChg>
        <pc:spChg chg="mod">
          <ac:chgData name="Hipp Cornelia" userId="faafdb45-4c38-4bd5-91af-3d5d1e3825ea" providerId="ADAL" clId="{180BCEBB-169F-45CD-98B3-310C3CE18518}" dt="2023-04-07T08:23:39.233" v="459" actId="6549"/>
          <ac:spMkLst>
            <pc:docMk/>
            <pc:sldMk cId="1713706175" sldId="305"/>
            <ac:spMk id="3" creationId="{41F6FB7E-AAC3-7691-8D83-A08077B84B67}"/>
          </ac:spMkLst>
        </pc:spChg>
        <pc:spChg chg="add del mod">
          <ac:chgData name="Hipp Cornelia" userId="faafdb45-4c38-4bd5-91af-3d5d1e3825ea" providerId="ADAL" clId="{180BCEBB-169F-45CD-98B3-310C3CE18518}" dt="2023-04-07T08:14:14.846" v="412"/>
          <ac:spMkLst>
            <pc:docMk/>
            <pc:sldMk cId="1713706175" sldId="305"/>
            <ac:spMk id="4" creationId="{8C2ECD6C-84D5-9A57-3A8E-1FC8991B9497}"/>
          </ac:spMkLst>
        </pc:spChg>
        <pc:spChg chg="add del mod">
          <ac:chgData name="Hipp Cornelia" userId="faafdb45-4c38-4bd5-91af-3d5d1e3825ea" providerId="ADAL" clId="{180BCEBB-169F-45CD-98B3-310C3CE18518}" dt="2023-04-07T08:14:14.846" v="412"/>
          <ac:spMkLst>
            <pc:docMk/>
            <pc:sldMk cId="1713706175" sldId="305"/>
            <ac:spMk id="5" creationId="{5962A25B-2F1B-E96B-E228-37E31EB0BE11}"/>
          </ac:spMkLst>
        </pc:spChg>
      </pc:sldChg>
      <pc:sldChg chg="addSp delSp modSp mod">
        <pc:chgData name="Hipp Cornelia" userId="faafdb45-4c38-4bd5-91af-3d5d1e3825ea" providerId="ADAL" clId="{180BCEBB-169F-45CD-98B3-310C3CE18518}" dt="2023-04-07T08:56:13.845" v="985" actId="27636"/>
        <pc:sldMkLst>
          <pc:docMk/>
          <pc:sldMk cId="3604322339" sldId="306"/>
        </pc:sldMkLst>
        <pc:spChg chg="mod">
          <ac:chgData name="Hipp Cornelia" userId="faafdb45-4c38-4bd5-91af-3d5d1e3825ea" providerId="ADAL" clId="{180BCEBB-169F-45CD-98B3-310C3CE18518}" dt="2023-04-07T08:14:27.615" v="413"/>
          <ac:spMkLst>
            <pc:docMk/>
            <pc:sldMk cId="3604322339" sldId="306"/>
            <ac:spMk id="2" creationId="{DA85F73C-24BF-8BC9-1726-ABD3BD2CAAF0}"/>
          </ac:spMkLst>
        </pc:spChg>
        <pc:spChg chg="mod">
          <ac:chgData name="Hipp Cornelia" userId="faafdb45-4c38-4bd5-91af-3d5d1e3825ea" providerId="ADAL" clId="{180BCEBB-169F-45CD-98B3-310C3CE18518}" dt="2023-04-07T08:56:13.845" v="985" actId="27636"/>
          <ac:spMkLst>
            <pc:docMk/>
            <pc:sldMk cId="3604322339" sldId="306"/>
            <ac:spMk id="3" creationId="{D371F893-9690-E125-4733-CF1993946C01}"/>
          </ac:spMkLst>
        </pc:spChg>
        <pc:spChg chg="add del mod">
          <ac:chgData name="Hipp Cornelia" userId="faafdb45-4c38-4bd5-91af-3d5d1e3825ea" providerId="ADAL" clId="{180BCEBB-169F-45CD-98B3-310C3CE18518}" dt="2023-04-07T08:14:27.615" v="413"/>
          <ac:spMkLst>
            <pc:docMk/>
            <pc:sldMk cId="3604322339" sldId="306"/>
            <ac:spMk id="4" creationId="{E3B553F5-D691-F9EB-30D5-A2878BEE0094}"/>
          </ac:spMkLst>
        </pc:spChg>
        <pc:spChg chg="add del mod">
          <ac:chgData name="Hipp Cornelia" userId="faafdb45-4c38-4bd5-91af-3d5d1e3825ea" providerId="ADAL" clId="{180BCEBB-169F-45CD-98B3-310C3CE18518}" dt="2023-04-07T08:14:27.615" v="413"/>
          <ac:spMkLst>
            <pc:docMk/>
            <pc:sldMk cId="3604322339" sldId="306"/>
            <ac:spMk id="5" creationId="{EB06656A-0B37-9F41-6A56-59E3AAD01B4A}"/>
          </ac:spMkLst>
        </pc:spChg>
        <pc:picChg chg="mod">
          <ac:chgData name="Hipp Cornelia" userId="faafdb45-4c38-4bd5-91af-3d5d1e3825ea" providerId="ADAL" clId="{180BCEBB-169F-45CD-98B3-310C3CE18518}" dt="2023-04-07T08:31:31.003" v="537" actId="14100"/>
          <ac:picMkLst>
            <pc:docMk/>
            <pc:sldMk cId="3604322339" sldId="306"/>
            <ac:picMk id="7" creationId="{D8DE7027-5CE8-62FE-DEE9-683510988F34}"/>
          </ac:picMkLst>
        </pc:picChg>
        <pc:cxnChg chg="add mod">
          <ac:chgData name="Hipp Cornelia" userId="faafdb45-4c38-4bd5-91af-3d5d1e3825ea" providerId="ADAL" clId="{180BCEBB-169F-45CD-98B3-310C3CE18518}" dt="2023-04-07T08:33:51.768" v="604" actId="1582"/>
          <ac:cxnSpMkLst>
            <pc:docMk/>
            <pc:sldMk cId="3604322339" sldId="306"/>
            <ac:cxnSpMk id="6" creationId="{3CBF3CCE-6460-1CCE-941D-37FA3975775F}"/>
          </ac:cxnSpMkLst>
        </pc:cxnChg>
      </pc:sldChg>
      <pc:sldChg chg="addSp delSp modSp mod">
        <pc:chgData name="Hipp Cornelia" userId="faafdb45-4c38-4bd5-91af-3d5d1e3825ea" providerId="ADAL" clId="{180BCEBB-169F-45CD-98B3-310C3CE18518}" dt="2023-04-07T08:32:49.982" v="550" actId="208"/>
        <pc:sldMkLst>
          <pc:docMk/>
          <pc:sldMk cId="2483512191" sldId="307"/>
        </pc:sldMkLst>
        <pc:spChg chg="mod">
          <ac:chgData name="Hipp Cornelia" userId="faafdb45-4c38-4bd5-91af-3d5d1e3825ea" providerId="ADAL" clId="{180BCEBB-169F-45CD-98B3-310C3CE18518}" dt="2023-04-07T08:14:51.893" v="416"/>
          <ac:spMkLst>
            <pc:docMk/>
            <pc:sldMk cId="2483512191" sldId="307"/>
            <ac:spMk id="2" creationId="{04A96C0B-F33E-292B-8A5B-3DCD36A4EF7C}"/>
          </ac:spMkLst>
        </pc:spChg>
        <pc:spChg chg="mod">
          <ac:chgData name="Hipp Cornelia" userId="faafdb45-4c38-4bd5-91af-3d5d1e3825ea" providerId="ADAL" clId="{180BCEBB-169F-45CD-98B3-310C3CE18518}" dt="2023-04-07T08:14:51.893" v="416"/>
          <ac:spMkLst>
            <pc:docMk/>
            <pc:sldMk cId="2483512191" sldId="307"/>
            <ac:spMk id="3" creationId="{EA611D1C-1173-280E-77B7-2296ACF509B1}"/>
          </ac:spMkLst>
        </pc:spChg>
        <pc:spChg chg="add del mod">
          <ac:chgData name="Hipp Cornelia" userId="faafdb45-4c38-4bd5-91af-3d5d1e3825ea" providerId="ADAL" clId="{180BCEBB-169F-45CD-98B3-310C3CE18518}" dt="2023-04-07T08:14:51.893" v="416"/>
          <ac:spMkLst>
            <pc:docMk/>
            <pc:sldMk cId="2483512191" sldId="307"/>
            <ac:spMk id="4" creationId="{D0D3DC67-D0DD-4A1A-0F05-0268D8EA733E}"/>
          </ac:spMkLst>
        </pc:spChg>
        <pc:spChg chg="add del mod">
          <ac:chgData name="Hipp Cornelia" userId="faafdb45-4c38-4bd5-91af-3d5d1e3825ea" providerId="ADAL" clId="{180BCEBB-169F-45CD-98B3-310C3CE18518}" dt="2023-04-07T08:14:51.893" v="416"/>
          <ac:spMkLst>
            <pc:docMk/>
            <pc:sldMk cId="2483512191" sldId="307"/>
            <ac:spMk id="5" creationId="{1E763127-5A4D-525C-98FE-E8ED178842D0}"/>
          </ac:spMkLst>
        </pc:spChg>
        <pc:cxnChg chg="mod">
          <ac:chgData name="Hipp Cornelia" userId="faafdb45-4c38-4bd5-91af-3d5d1e3825ea" providerId="ADAL" clId="{180BCEBB-169F-45CD-98B3-310C3CE18518}" dt="2023-04-07T08:32:02.166" v="541" actId="1582"/>
          <ac:cxnSpMkLst>
            <pc:docMk/>
            <pc:sldMk cId="2483512191" sldId="307"/>
            <ac:cxnSpMk id="16" creationId="{EB3F99DB-487D-E4BB-9BAE-94356220CA7C}"/>
          </ac:cxnSpMkLst>
        </pc:cxnChg>
        <pc:cxnChg chg="mod">
          <ac:chgData name="Hipp Cornelia" userId="faafdb45-4c38-4bd5-91af-3d5d1e3825ea" providerId="ADAL" clId="{180BCEBB-169F-45CD-98B3-310C3CE18518}" dt="2023-04-07T08:32:09.211" v="542" actId="1582"/>
          <ac:cxnSpMkLst>
            <pc:docMk/>
            <pc:sldMk cId="2483512191" sldId="307"/>
            <ac:cxnSpMk id="19" creationId="{50E3CB81-EAA2-5424-9C3F-B4DC8017B027}"/>
          </ac:cxnSpMkLst>
        </pc:cxnChg>
        <pc:cxnChg chg="mod">
          <ac:chgData name="Hipp Cornelia" userId="faafdb45-4c38-4bd5-91af-3d5d1e3825ea" providerId="ADAL" clId="{180BCEBB-169F-45CD-98B3-310C3CE18518}" dt="2023-04-07T08:32:16.550" v="544" actId="208"/>
          <ac:cxnSpMkLst>
            <pc:docMk/>
            <pc:sldMk cId="2483512191" sldId="307"/>
            <ac:cxnSpMk id="22" creationId="{37D8CFF5-4EF6-54FB-9F50-228EFDCF178E}"/>
          </ac:cxnSpMkLst>
        </pc:cxnChg>
        <pc:cxnChg chg="mod">
          <ac:chgData name="Hipp Cornelia" userId="faafdb45-4c38-4bd5-91af-3d5d1e3825ea" providerId="ADAL" clId="{180BCEBB-169F-45CD-98B3-310C3CE18518}" dt="2023-04-07T08:32:28.931" v="546" actId="208"/>
          <ac:cxnSpMkLst>
            <pc:docMk/>
            <pc:sldMk cId="2483512191" sldId="307"/>
            <ac:cxnSpMk id="26" creationId="{2FC534F2-C6AE-D2A2-CB9B-73DA7A9B36AD}"/>
          </ac:cxnSpMkLst>
        </pc:cxnChg>
        <pc:cxnChg chg="mod">
          <ac:chgData name="Hipp Cornelia" userId="faafdb45-4c38-4bd5-91af-3d5d1e3825ea" providerId="ADAL" clId="{180BCEBB-169F-45CD-98B3-310C3CE18518}" dt="2023-04-07T08:32:40.019" v="548" actId="208"/>
          <ac:cxnSpMkLst>
            <pc:docMk/>
            <pc:sldMk cId="2483512191" sldId="307"/>
            <ac:cxnSpMk id="29" creationId="{4B21B5B7-DD06-0AE1-A3B1-1225A6A6E1F1}"/>
          </ac:cxnSpMkLst>
        </pc:cxnChg>
        <pc:cxnChg chg="mod">
          <ac:chgData name="Hipp Cornelia" userId="faafdb45-4c38-4bd5-91af-3d5d1e3825ea" providerId="ADAL" clId="{180BCEBB-169F-45CD-98B3-310C3CE18518}" dt="2023-04-07T08:32:49.982" v="550" actId="208"/>
          <ac:cxnSpMkLst>
            <pc:docMk/>
            <pc:sldMk cId="2483512191" sldId="307"/>
            <ac:cxnSpMk id="32" creationId="{8D2B467B-C845-C14B-79E7-9F98B2217BC8}"/>
          </ac:cxnSpMkLst>
        </pc:cxnChg>
      </pc:sldChg>
      <pc:sldChg chg="addSp delSp modSp mod">
        <pc:chgData name="Hipp Cornelia" userId="faafdb45-4c38-4bd5-91af-3d5d1e3825ea" providerId="ADAL" clId="{180BCEBB-169F-45CD-98B3-310C3CE18518}" dt="2023-04-07T08:14:45.627" v="415"/>
        <pc:sldMkLst>
          <pc:docMk/>
          <pc:sldMk cId="4198459830" sldId="308"/>
        </pc:sldMkLst>
        <pc:spChg chg="mod">
          <ac:chgData name="Hipp Cornelia" userId="faafdb45-4c38-4bd5-91af-3d5d1e3825ea" providerId="ADAL" clId="{180BCEBB-169F-45CD-98B3-310C3CE18518}" dt="2023-04-07T08:14:45.627" v="415"/>
          <ac:spMkLst>
            <pc:docMk/>
            <pc:sldMk cId="4198459830" sldId="308"/>
            <ac:spMk id="2" creationId="{887B1823-59E6-B814-2E8E-58442C44C30A}"/>
          </ac:spMkLst>
        </pc:spChg>
        <pc:spChg chg="add del mod">
          <ac:chgData name="Hipp Cornelia" userId="faafdb45-4c38-4bd5-91af-3d5d1e3825ea" providerId="ADAL" clId="{180BCEBB-169F-45CD-98B3-310C3CE18518}" dt="2023-04-07T08:14:45.627" v="415"/>
          <ac:spMkLst>
            <pc:docMk/>
            <pc:sldMk cId="4198459830" sldId="308"/>
            <ac:spMk id="3" creationId="{EF1D22D3-7AB5-94BB-82AF-B23976C61D17}"/>
          </ac:spMkLst>
        </pc:spChg>
        <pc:spChg chg="add del mod">
          <ac:chgData name="Hipp Cornelia" userId="faafdb45-4c38-4bd5-91af-3d5d1e3825ea" providerId="ADAL" clId="{180BCEBB-169F-45CD-98B3-310C3CE18518}" dt="2023-04-07T08:14:45.627" v="415"/>
          <ac:spMkLst>
            <pc:docMk/>
            <pc:sldMk cId="4198459830" sldId="308"/>
            <ac:spMk id="4" creationId="{C70805CE-1A35-AD93-28E0-DFA067C0B8DD}"/>
          </ac:spMkLst>
        </pc:spChg>
        <pc:spChg chg="add mod">
          <ac:chgData name="Hipp Cornelia" userId="faafdb45-4c38-4bd5-91af-3d5d1e3825ea" providerId="ADAL" clId="{180BCEBB-169F-45CD-98B3-310C3CE18518}" dt="2023-04-07T08:14:45.627" v="415"/>
          <ac:spMkLst>
            <pc:docMk/>
            <pc:sldMk cId="4198459830" sldId="308"/>
            <ac:spMk id="5" creationId="{F13FDCD8-8F66-7580-47DF-F63A37AE1734}"/>
          </ac:spMkLst>
        </pc:spChg>
        <pc:spChg chg="del">
          <ac:chgData name="Hipp Cornelia" userId="faafdb45-4c38-4bd5-91af-3d5d1e3825ea" providerId="ADAL" clId="{180BCEBB-169F-45CD-98B3-310C3CE18518}" dt="2023-04-07T08:14:45.627" v="415"/>
          <ac:spMkLst>
            <pc:docMk/>
            <pc:sldMk cId="4198459830" sldId="308"/>
            <ac:spMk id="6" creationId="{0662DB16-A2E5-DB3A-DF31-19B7282ABDAA}"/>
          </ac:spMkLst>
        </pc:spChg>
        <pc:picChg chg="mod">
          <ac:chgData name="Hipp Cornelia" userId="faafdb45-4c38-4bd5-91af-3d5d1e3825ea" providerId="ADAL" clId="{180BCEBB-169F-45CD-98B3-310C3CE18518}" dt="2023-04-07T08:14:45.627" v="415"/>
          <ac:picMkLst>
            <pc:docMk/>
            <pc:sldMk cId="4198459830" sldId="308"/>
            <ac:picMk id="9" creationId="{00BA9E52-92F5-451C-1101-F77B77EBE941}"/>
          </ac:picMkLst>
        </pc:picChg>
      </pc:sldChg>
      <pc:sldChg chg="addSp delSp modSp mod ord">
        <pc:chgData name="Hipp Cornelia" userId="faafdb45-4c38-4bd5-91af-3d5d1e3825ea" providerId="ADAL" clId="{180BCEBB-169F-45CD-98B3-310C3CE18518}" dt="2023-04-07T08:53:19.852" v="875"/>
        <pc:sldMkLst>
          <pc:docMk/>
          <pc:sldMk cId="2299849380" sldId="309"/>
        </pc:sldMkLst>
        <pc:spChg chg="mod">
          <ac:chgData name="Hipp Cornelia" userId="faafdb45-4c38-4bd5-91af-3d5d1e3825ea" providerId="ADAL" clId="{180BCEBB-169F-45CD-98B3-310C3CE18518}" dt="2023-04-07T08:16:05.723" v="421"/>
          <ac:spMkLst>
            <pc:docMk/>
            <pc:sldMk cId="2299849380" sldId="309"/>
            <ac:spMk id="2" creationId="{1E7C654C-BECA-1E07-72B2-0845717D34E9}"/>
          </ac:spMkLst>
        </pc:spChg>
        <pc:spChg chg="mod">
          <ac:chgData name="Hipp Cornelia" userId="faafdb45-4c38-4bd5-91af-3d5d1e3825ea" providerId="ADAL" clId="{180BCEBB-169F-45CD-98B3-310C3CE18518}" dt="2023-04-07T08:16:05.723" v="421"/>
          <ac:spMkLst>
            <pc:docMk/>
            <pc:sldMk cId="2299849380" sldId="309"/>
            <ac:spMk id="3" creationId="{D3550B49-F04B-23AA-ADAE-83C1010C97F1}"/>
          </ac:spMkLst>
        </pc:spChg>
        <pc:spChg chg="add del mod">
          <ac:chgData name="Hipp Cornelia" userId="faafdb45-4c38-4bd5-91af-3d5d1e3825ea" providerId="ADAL" clId="{180BCEBB-169F-45CD-98B3-310C3CE18518}" dt="2023-04-07T08:16:05.723" v="421"/>
          <ac:spMkLst>
            <pc:docMk/>
            <pc:sldMk cId="2299849380" sldId="309"/>
            <ac:spMk id="4" creationId="{82CF5D59-D4E6-76EA-1395-7362BAFA8457}"/>
          </ac:spMkLst>
        </pc:spChg>
        <pc:spChg chg="add del mod">
          <ac:chgData name="Hipp Cornelia" userId="faafdb45-4c38-4bd5-91af-3d5d1e3825ea" providerId="ADAL" clId="{180BCEBB-169F-45CD-98B3-310C3CE18518}" dt="2023-04-07T08:16:05.723" v="421"/>
          <ac:spMkLst>
            <pc:docMk/>
            <pc:sldMk cId="2299849380" sldId="309"/>
            <ac:spMk id="5" creationId="{515563E3-7472-6D6E-494C-E51F488A4577}"/>
          </ac:spMkLst>
        </pc:spChg>
      </pc:sldChg>
      <pc:sldChg chg="addSp delSp modSp mod">
        <pc:chgData name="Hipp Cornelia" userId="faafdb45-4c38-4bd5-91af-3d5d1e3825ea" providerId="ADAL" clId="{180BCEBB-169F-45CD-98B3-310C3CE18518}" dt="2023-04-07T08:28:25.460" v="506" actId="27636"/>
        <pc:sldMkLst>
          <pc:docMk/>
          <pc:sldMk cId="2490983810" sldId="310"/>
        </pc:sldMkLst>
        <pc:spChg chg="mod">
          <ac:chgData name="Hipp Cornelia" userId="faafdb45-4c38-4bd5-91af-3d5d1e3825ea" providerId="ADAL" clId="{180BCEBB-169F-45CD-98B3-310C3CE18518}" dt="2023-04-07T08:16:37.983" v="437"/>
          <ac:spMkLst>
            <pc:docMk/>
            <pc:sldMk cId="2490983810" sldId="310"/>
            <ac:spMk id="2" creationId="{737F4487-194B-802E-0CE3-D7A0A34A2BA1}"/>
          </ac:spMkLst>
        </pc:spChg>
        <pc:spChg chg="mod">
          <ac:chgData name="Hipp Cornelia" userId="faafdb45-4c38-4bd5-91af-3d5d1e3825ea" providerId="ADAL" clId="{180BCEBB-169F-45CD-98B3-310C3CE18518}" dt="2023-04-07T08:28:25.460" v="506" actId="27636"/>
          <ac:spMkLst>
            <pc:docMk/>
            <pc:sldMk cId="2490983810" sldId="310"/>
            <ac:spMk id="3" creationId="{0CFD0068-275C-5565-9D4A-FA59ADEC9590}"/>
          </ac:spMkLst>
        </pc:spChg>
        <pc:spChg chg="add del mod">
          <ac:chgData name="Hipp Cornelia" userId="faafdb45-4c38-4bd5-91af-3d5d1e3825ea" providerId="ADAL" clId="{180BCEBB-169F-45CD-98B3-310C3CE18518}" dt="2023-04-07T08:14:59.864" v="420"/>
          <ac:spMkLst>
            <pc:docMk/>
            <pc:sldMk cId="2490983810" sldId="310"/>
            <ac:spMk id="4" creationId="{466CE62D-2071-28AB-A96B-9FA51130804E}"/>
          </ac:spMkLst>
        </pc:spChg>
        <pc:spChg chg="add del mod">
          <ac:chgData name="Hipp Cornelia" userId="faafdb45-4c38-4bd5-91af-3d5d1e3825ea" providerId="ADAL" clId="{180BCEBB-169F-45CD-98B3-310C3CE18518}" dt="2023-04-07T08:14:59.864" v="420"/>
          <ac:spMkLst>
            <pc:docMk/>
            <pc:sldMk cId="2490983810" sldId="310"/>
            <ac:spMk id="5" creationId="{250810F9-3993-F068-E42C-C97A018393D2}"/>
          </ac:spMkLst>
        </pc:spChg>
        <pc:spChg chg="add del mod">
          <ac:chgData name="Hipp Cornelia" userId="faafdb45-4c38-4bd5-91af-3d5d1e3825ea" providerId="ADAL" clId="{180BCEBB-169F-45CD-98B3-310C3CE18518}" dt="2023-04-07T08:14:59.864" v="420"/>
          <ac:spMkLst>
            <pc:docMk/>
            <pc:sldMk cId="2490983810" sldId="310"/>
            <ac:spMk id="6" creationId="{DE25EE2F-7A8F-4E10-9CE2-5EA6746D2BDB}"/>
          </ac:spMkLst>
        </pc:spChg>
        <pc:spChg chg="add del mod">
          <ac:chgData name="Hipp Cornelia" userId="faafdb45-4c38-4bd5-91af-3d5d1e3825ea" providerId="ADAL" clId="{180BCEBB-169F-45CD-98B3-310C3CE18518}" dt="2023-04-07T08:16:37.983" v="437"/>
          <ac:spMkLst>
            <pc:docMk/>
            <pc:sldMk cId="2490983810" sldId="310"/>
            <ac:spMk id="8" creationId="{CC2DC8DF-E544-1625-7C04-70616345EBB2}"/>
          </ac:spMkLst>
        </pc:spChg>
        <pc:spChg chg="add del mod">
          <ac:chgData name="Hipp Cornelia" userId="faafdb45-4c38-4bd5-91af-3d5d1e3825ea" providerId="ADAL" clId="{180BCEBB-169F-45CD-98B3-310C3CE18518}" dt="2023-04-07T08:16:37.983" v="437"/>
          <ac:spMkLst>
            <pc:docMk/>
            <pc:sldMk cId="2490983810" sldId="310"/>
            <ac:spMk id="9" creationId="{891B495D-E392-9833-508A-9EB2EEE8F1E0}"/>
          </ac:spMkLst>
        </pc:spChg>
        <pc:spChg chg="add del mod">
          <ac:chgData name="Hipp Cornelia" userId="faafdb45-4c38-4bd5-91af-3d5d1e3825ea" providerId="ADAL" clId="{180BCEBB-169F-45CD-98B3-310C3CE18518}" dt="2023-04-07T08:16:37.983" v="437"/>
          <ac:spMkLst>
            <pc:docMk/>
            <pc:sldMk cId="2490983810" sldId="310"/>
            <ac:spMk id="10" creationId="{21B8B188-90EB-88A4-4564-6BB5595C63C0}"/>
          </ac:spMkLst>
        </pc:spChg>
        <pc:spChg chg="add del mod">
          <ac:chgData name="Hipp Cornelia" userId="faafdb45-4c38-4bd5-91af-3d5d1e3825ea" providerId="ADAL" clId="{180BCEBB-169F-45CD-98B3-310C3CE18518}" dt="2023-04-07T08:27:52.129" v="489" actId="478"/>
          <ac:spMkLst>
            <pc:docMk/>
            <pc:sldMk cId="2490983810" sldId="310"/>
            <ac:spMk id="15" creationId="{D858A789-B0CD-3233-E806-DA531024B8AD}"/>
          </ac:spMkLst>
        </pc:spChg>
        <pc:picChg chg="del mod">
          <ac:chgData name="Hipp Cornelia" userId="faafdb45-4c38-4bd5-91af-3d5d1e3825ea" providerId="ADAL" clId="{180BCEBB-169F-45CD-98B3-310C3CE18518}" dt="2023-04-07T08:27:45.842" v="487" actId="478"/>
          <ac:picMkLst>
            <pc:docMk/>
            <pc:sldMk cId="2490983810" sldId="310"/>
            <ac:picMk id="7" creationId="{959FACD1-B15B-E139-D92F-B8E1AF8D5BD9}"/>
          </ac:picMkLst>
        </pc:picChg>
        <pc:picChg chg="del mod">
          <ac:chgData name="Hipp Cornelia" userId="faafdb45-4c38-4bd5-91af-3d5d1e3825ea" providerId="ADAL" clId="{180BCEBB-169F-45CD-98B3-310C3CE18518}" dt="2023-04-07T08:27:43.608" v="486" actId="478"/>
          <ac:picMkLst>
            <pc:docMk/>
            <pc:sldMk cId="2490983810" sldId="310"/>
            <ac:picMk id="12" creationId="{0371C703-017C-FFDE-C9A1-86CBEC7B5D22}"/>
          </ac:picMkLst>
        </pc:picChg>
        <pc:picChg chg="add mod">
          <ac:chgData name="Hipp Cornelia" userId="faafdb45-4c38-4bd5-91af-3d5d1e3825ea" providerId="ADAL" clId="{180BCEBB-169F-45CD-98B3-310C3CE18518}" dt="2023-04-07T08:28:02.284" v="491" actId="1076"/>
          <ac:picMkLst>
            <pc:docMk/>
            <pc:sldMk cId="2490983810" sldId="310"/>
            <ac:picMk id="13" creationId="{4A268960-1EDA-B6BF-0208-135954186191}"/>
          </ac:picMkLst>
        </pc:picChg>
      </pc:sldChg>
      <pc:sldChg chg="modSp mod">
        <pc:chgData name="Hipp Cornelia" userId="faafdb45-4c38-4bd5-91af-3d5d1e3825ea" providerId="ADAL" clId="{180BCEBB-169F-45CD-98B3-310C3CE18518}" dt="2023-04-07T08:54:58.975" v="880" actId="20577"/>
        <pc:sldMkLst>
          <pc:docMk/>
          <pc:sldMk cId="3592633917" sldId="311"/>
        </pc:sldMkLst>
        <pc:spChg chg="mod">
          <ac:chgData name="Hipp Cornelia" userId="faafdb45-4c38-4bd5-91af-3d5d1e3825ea" providerId="ADAL" clId="{180BCEBB-169F-45CD-98B3-310C3CE18518}" dt="2023-04-07T08:54:58.975" v="880" actId="20577"/>
          <ac:spMkLst>
            <pc:docMk/>
            <pc:sldMk cId="3592633917" sldId="311"/>
            <ac:spMk id="2" creationId="{59B5F575-0634-622C-DAFD-C839DDCE02A1}"/>
          </ac:spMkLst>
        </pc:spChg>
      </pc:sldChg>
      <pc:sldChg chg="modSp mod">
        <pc:chgData name="Hipp Cornelia" userId="faafdb45-4c38-4bd5-91af-3d5d1e3825ea" providerId="ADAL" clId="{180BCEBB-169F-45CD-98B3-310C3CE18518}" dt="2023-04-07T07:56:23.461" v="36" actId="2711"/>
        <pc:sldMkLst>
          <pc:docMk/>
          <pc:sldMk cId="163153662" sldId="312"/>
        </pc:sldMkLst>
        <pc:spChg chg="mod">
          <ac:chgData name="Hipp Cornelia" userId="faafdb45-4c38-4bd5-91af-3d5d1e3825ea" providerId="ADAL" clId="{180BCEBB-169F-45CD-98B3-310C3CE18518}" dt="2023-04-07T07:56:23.461" v="36" actId="2711"/>
          <ac:spMkLst>
            <pc:docMk/>
            <pc:sldMk cId="163153662" sldId="312"/>
            <ac:spMk id="2" creationId="{9EC0BA41-7C8F-08C9-7474-09C1D6A26697}"/>
          </ac:spMkLst>
        </pc:spChg>
      </pc:sldChg>
      <pc:sldChg chg="modSp mod">
        <pc:chgData name="Hipp Cornelia" userId="faafdb45-4c38-4bd5-91af-3d5d1e3825ea" providerId="ADAL" clId="{180BCEBB-169F-45CD-98B3-310C3CE18518}" dt="2023-04-07T07:56:29.253" v="37" actId="2711"/>
        <pc:sldMkLst>
          <pc:docMk/>
          <pc:sldMk cId="1074428457" sldId="313"/>
        </pc:sldMkLst>
        <pc:spChg chg="mod">
          <ac:chgData name="Hipp Cornelia" userId="faafdb45-4c38-4bd5-91af-3d5d1e3825ea" providerId="ADAL" clId="{180BCEBB-169F-45CD-98B3-310C3CE18518}" dt="2023-04-07T07:56:29.253" v="37" actId="2711"/>
          <ac:spMkLst>
            <pc:docMk/>
            <pc:sldMk cId="1074428457" sldId="313"/>
            <ac:spMk id="2" creationId="{5A47FE92-D5C6-9C39-19AC-498AD63981FB}"/>
          </ac:spMkLst>
        </pc:spChg>
      </pc:sldChg>
      <pc:sldChg chg="modSp new del mod">
        <pc:chgData name="Hipp Cornelia" userId="faafdb45-4c38-4bd5-91af-3d5d1e3825ea" providerId="ADAL" clId="{180BCEBB-169F-45CD-98B3-310C3CE18518}" dt="2023-04-07T08:01:52.805" v="138" actId="47"/>
        <pc:sldMkLst>
          <pc:docMk/>
          <pc:sldMk cId="776127321" sldId="314"/>
        </pc:sldMkLst>
        <pc:spChg chg="mod">
          <ac:chgData name="Hipp Cornelia" userId="faafdb45-4c38-4bd5-91af-3d5d1e3825ea" providerId="ADAL" clId="{180BCEBB-169F-45CD-98B3-310C3CE18518}" dt="2023-04-07T08:01:50.600" v="137" actId="20577"/>
          <ac:spMkLst>
            <pc:docMk/>
            <pc:sldMk cId="776127321" sldId="314"/>
            <ac:spMk id="3" creationId="{2C1AC91B-6822-36E7-AE54-A77982FEC4EC}"/>
          </ac:spMkLst>
        </pc:spChg>
      </pc:sldChg>
      <pc:sldChg chg="modSp new del mod">
        <pc:chgData name="Hipp Cornelia" userId="faafdb45-4c38-4bd5-91af-3d5d1e3825ea" providerId="ADAL" clId="{180BCEBB-169F-45CD-98B3-310C3CE18518}" dt="2023-04-07T08:06:08.720" v="256" actId="47"/>
        <pc:sldMkLst>
          <pc:docMk/>
          <pc:sldMk cId="788143724" sldId="314"/>
        </pc:sldMkLst>
        <pc:spChg chg="mod">
          <ac:chgData name="Hipp Cornelia" userId="faafdb45-4c38-4bd5-91af-3d5d1e3825ea" providerId="ADAL" clId="{180BCEBB-169F-45CD-98B3-310C3CE18518}" dt="2023-04-07T08:03:55.731" v="238" actId="255"/>
          <ac:spMkLst>
            <pc:docMk/>
            <pc:sldMk cId="788143724" sldId="314"/>
            <ac:spMk id="2" creationId="{3C9934CF-42E9-0ACB-1451-36B34B1087DE}"/>
          </ac:spMkLst>
        </pc:spChg>
        <pc:spChg chg="mod">
          <ac:chgData name="Hipp Cornelia" userId="faafdb45-4c38-4bd5-91af-3d5d1e3825ea" providerId="ADAL" clId="{180BCEBB-169F-45CD-98B3-310C3CE18518}" dt="2023-04-07T08:04:14.984" v="240"/>
          <ac:spMkLst>
            <pc:docMk/>
            <pc:sldMk cId="788143724" sldId="314"/>
            <ac:spMk id="3" creationId="{66D504DA-F0F3-7AE9-FEF5-359977B33837}"/>
          </ac:spMkLst>
        </pc:spChg>
      </pc:sldChg>
      <pc:sldChg chg="modSp new del mod">
        <pc:chgData name="Hipp Cornelia" userId="faafdb45-4c38-4bd5-91af-3d5d1e3825ea" providerId="ADAL" clId="{180BCEBB-169F-45CD-98B3-310C3CE18518}" dt="2023-04-07T07:57:27.435" v="48" actId="47"/>
        <pc:sldMkLst>
          <pc:docMk/>
          <pc:sldMk cId="1275468822" sldId="314"/>
        </pc:sldMkLst>
        <pc:spChg chg="mod">
          <ac:chgData name="Hipp Cornelia" userId="faafdb45-4c38-4bd5-91af-3d5d1e3825ea" providerId="ADAL" clId="{180BCEBB-169F-45CD-98B3-310C3CE18518}" dt="2023-04-07T07:57:18.736" v="47" actId="12"/>
          <ac:spMkLst>
            <pc:docMk/>
            <pc:sldMk cId="1275468822" sldId="314"/>
            <ac:spMk id="3" creationId="{B187CF74-26DC-5918-1335-277C24E88F67}"/>
          </ac:spMkLst>
        </pc:spChg>
      </pc:sldChg>
      <pc:sldChg chg="modSp new del mod">
        <pc:chgData name="Hipp Cornelia" userId="faafdb45-4c38-4bd5-91af-3d5d1e3825ea" providerId="ADAL" clId="{180BCEBB-169F-45CD-98B3-310C3CE18518}" dt="2023-04-07T07:59:25.790" v="69" actId="47"/>
        <pc:sldMkLst>
          <pc:docMk/>
          <pc:sldMk cId="2290276241" sldId="314"/>
        </pc:sldMkLst>
        <pc:spChg chg="mod">
          <ac:chgData name="Hipp Cornelia" userId="faafdb45-4c38-4bd5-91af-3d5d1e3825ea" providerId="ADAL" clId="{180BCEBB-169F-45CD-98B3-310C3CE18518}" dt="2023-04-07T07:59:12.951" v="68" actId="20577"/>
          <ac:spMkLst>
            <pc:docMk/>
            <pc:sldMk cId="2290276241" sldId="314"/>
            <ac:spMk id="3" creationId="{1CE7A9FA-17F4-1430-D01F-0470AE5910FE}"/>
          </ac:spMkLst>
        </pc:spChg>
      </pc:sldChg>
      <pc:sldChg chg="modSp new del mod">
        <pc:chgData name="Hipp Cornelia" userId="faafdb45-4c38-4bd5-91af-3d5d1e3825ea" providerId="ADAL" clId="{180BCEBB-169F-45CD-98B3-310C3CE18518}" dt="2023-04-07T08:06:28.077" v="259" actId="47"/>
        <pc:sldMkLst>
          <pc:docMk/>
          <pc:sldMk cId="3189821950" sldId="314"/>
        </pc:sldMkLst>
        <pc:spChg chg="mod">
          <ac:chgData name="Hipp Cornelia" userId="faafdb45-4c38-4bd5-91af-3d5d1e3825ea" providerId="ADAL" clId="{180BCEBB-169F-45CD-98B3-310C3CE18518}" dt="2023-04-07T08:06:18.156" v="258"/>
          <ac:spMkLst>
            <pc:docMk/>
            <pc:sldMk cId="3189821950" sldId="314"/>
            <ac:spMk id="2" creationId="{912C8945-3C9C-A9A5-86D8-03B8DD50CDC4}"/>
          </ac:spMkLst>
        </pc:spChg>
      </pc:sldChg>
      <pc:sldChg chg="addSp delSp modSp new mod">
        <pc:chgData name="Hipp Cornelia" userId="faafdb45-4c38-4bd5-91af-3d5d1e3825ea" providerId="ADAL" clId="{180BCEBB-169F-45CD-98B3-310C3CE18518}" dt="2023-04-07T08:59:08.429" v="1031"/>
        <pc:sldMkLst>
          <pc:docMk/>
          <pc:sldMk cId="3591659182" sldId="314"/>
        </pc:sldMkLst>
        <pc:spChg chg="mod">
          <ac:chgData name="Hipp Cornelia" userId="faafdb45-4c38-4bd5-91af-3d5d1e3825ea" providerId="ADAL" clId="{180BCEBB-169F-45CD-98B3-310C3CE18518}" dt="2023-04-07T08:59:08.429" v="1031"/>
          <ac:spMkLst>
            <pc:docMk/>
            <pc:sldMk cId="3591659182" sldId="314"/>
            <ac:spMk id="2" creationId="{0A54F3BA-A2ED-C4A3-CBA2-53EBCB55E3C5}"/>
          </ac:spMkLst>
        </pc:spChg>
        <pc:spChg chg="mod">
          <ac:chgData name="Hipp Cornelia" userId="faafdb45-4c38-4bd5-91af-3d5d1e3825ea" providerId="ADAL" clId="{180BCEBB-169F-45CD-98B3-310C3CE18518}" dt="2023-04-07T08:59:08.429" v="1031"/>
          <ac:spMkLst>
            <pc:docMk/>
            <pc:sldMk cId="3591659182" sldId="314"/>
            <ac:spMk id="3" creationId="{A75629DA-49CF-1693-F508-F8BCA2CA4BD0}"/>
          </ac:spMkLst>
        </pc:spChg>
        <pc:spChg chg="add del mod">
          <ac:chgData name="Hipp Cornelia" userId="faafdb45-4c38-4bd5-91af-3d5d1e3825ea" providerId="ADAL" clId="{180BCEBB-169F-45CD-98B3-310C3CE18518}" dt="2023-04-07T08:23:25.557" v="456"/>
          <ac:spMkLst>
            <pc:docMk/>
            <pc:sldMk cId="3591659182" sldId="314"/>
            <ac:spMk id="4" creationId="{3084A201-29BB-8E71-32EF-99B8D9FA300B}"/>
          </ac:spMkLst>
        </pc:spChg>
        <pc:spChg chg="add del mod">
          <ac:chgData name="Hipp Cornelia" userId="faafdb45-4c38-4bd5-91af-3d5d1e3825ea" providerId="ADAL" clId="{180BCEBB-169F-45CD-98B3-310C3CE18518}" dt="2023-04-07T08:23:25.557" v="456"/>
          <ac:spMkLst>
            <pc:docMk/>
            <pc:sldMk cId="3591659182" sldId="314"/>
            <ac:spMk id="5" creationId="{6F72F369-FFD0-5D82-C023-AD062FD1671B}"/>
          </ac:spMkLst>
        </pc:spChg>
        <pc:spChg chg="add del mod">
          <ac:chgData name="Hipp Cornelia" userId="faafdb45-4c38-4bd5-91af-3d5d1e3825ea" providerId="ADAL" clId="{180BCEBB-169F-45CD-98B3-310C3CE18518}" dt="2023-04-07T08:59:08.429" v="1031"/>
          <ac:spMkLst>
            <pc:docMk/>
            <pc:sldMk cId="3591659182" sldId="314"/>
            <ac:spMk id="6" creationId="{174B716C-55EC-4C2C-41F9-0B1615145816}"/>
          </ac:spMkLst>
        </pc:spChg>
        <pc:spChg chg="add del mod">
          <ac:chgData name="Hipp Cornelia" userId="faafdb45-4c38-4bd5-91af-3d5d1e3825ea" providerId="ADAL" clId="{180BCEBB-169F-45CD-98B3-310C3CE18518}" dt="2023-04-07T08:59:08.429" v="1031"/>
          <ac:spMkLst>
            <pc:docMk/>
            <pc:sldMk cId="3591659182" sldId="314"/>
            <ac:spMk id="7" creationId="{ED0297A6-F754-E373-6C5C-4B31E79D6145}"/>
          </ac:spMkLst>
        </pc:spChg>
      </pc:sldChg>
      <pc:sldChg chg="addSp delSp modSp new mod">
        <pc:chgData name="Hipp Cornelia" userId="faafdb45-4c38-4bd5-91af-3d5d1e3825ea" providerId="ADAL" clId="{180BCEBB-169F-45CD-98B3-310C3CE18518}" dt="2023-04-07T08:59:14.242" v="1032"/>
        <pc:sldMkLst>
          <pc:docMk/>
          <pc:sldMk cId="1950082822" sldId="315"/>
        </pc:sldMkLst>
        <pc:spChg chg="mod">
          <ac:chgData name="Hipp Cornelia" userId="faafdb45-4c38-4bd5-91af-3d5d1e3825ea" providerId="ADAL" clId="{180BCEBB-169F-45CD-98B3-310C3CE18518}" dt="2023-04-07T08:59:14.242" v="1032"/>
          <ac:spMkLst>
            <pc:docMk/>
            <pc:sldMk cId="1950082822" sldId="315"/>
            <ac:spMk id="2" creationId="{0D3EDBAC-6F68-1EDF-8033-DC0351F59496}"/>
          </ac:spMkLst>
        </pc:spChg>
        <pc:spChg chg="mod">
          <ac:chgData name="Hipp Cornelia" userId="faafdb45-4c38-4bd5-91af-3d5d1e3825ea" providerId="ADAL" clId="{180BCEBB-169F-45CD-98B3-310C3CE18518}" dt="2023-04-07T08:59:14.242" v="1032"/>
          <ac:spMkLst>
            <pc:docMk/>
            <pc:sldMk cId="1950082822" sldId="315"/>
            <ac:spMk id="3" creationId="{DD2347A8-04AE-B729-2F05-3EC18BACEC26}"/>
          </ac:spMkLst>
        </pc:spChg>
        <pc:spChg chg="mod">
          <ac:chgData name="Hipp Cornelia" userId="faafdb45-4c38-4bd5-91af-3d5d1e3825ea" providerId="ADAL" clId="{180BCEBB-169F-45CD-98B3-310C3CE18518}" dt="2023-04-07T08:13:10.505" v="399"/>
          <ac:spMkLst>
            <pc:docMk/>
            <pc:sldMk cId="1950082822" sldId="315"/>
            <ac:spMk id="7" creationId="{834A5529-4253-7BDC-F3DA-CA1392BA2D43}"/>
          </ac:spMkLst>
        </pc:spChg>
        <pc:spChg chg="mod">
          <ac:chgData name="Hipp Cornelia" userId="faafdb45-4c38-4bd5-91af-3d5d1e3825ea" providerId="ADAL" clId="{180BCEBB-169F-45CD-98B3-310C3CE18518}" dt="2023-04-07T08:13:10.505" v="399"/>
          <ac:spMkLst>
            <pc:docMk/>
            <pc:sldMk cId="1950082822" sldId="315"/>
            <ac:spMk id="8" creationId="{F0025BCB-B7B7-C766-166D-646A6753F637}"/>
          </ac:spMkLst>
        </pc:spChg>
        <pc:spChg chg="mod">
          <ac:chgData name="Hipp Cornelia" userId="faafdb45-4c38-4bd5-91af-3d5d1e3825ea" providerId="ADAL" clId="{180BCEBB-169F-45CD-98B3-310C3CE18518}" dt="2023-04-07T08:13:10.505" v="399"/>
          <ac:spMkLst>
            <pc:docMk/>
            <pc:sldMk cId="1950082822" sldId="315"/>
            <ac:spMk id="10" creationId="{A1DA1AFA-B8B6-52FD-2DE0-E39AD46C62BC}"/>
          </ac:spMkLst>
        </pc:spChg>
        <pc:spChg chg="mod">
          <ac:chgData name="Hipp Cornelia" userId="faafdb45-4c38-4bd5-91af-3d5d1e3825ea" providerId="ADAL" clId="{180BCEBB-169F-45CD-98B3-310C3CE18518}" dt="2023-04-07T08:13:10.505" v="399"/>
          <ac:spMkLst>
            <pc:docMk/>
            <pc:sldMk cId="1950082822" sldId="315"/>
            <ac:spMk id="11" creationId="{E619B064-68DC-6BB2-269C-D92F31A47C66}"/>
          </ac:spMkLst>
        </pc:spChg>
        <pc:spChg chg="add del mod">
          <ac:chgData name="Hipp Cornelia" userId="faafdb45-4c38-4bd5-91af-3d5d1e3825ea" providerId="ADAL" clId="{180BCEBB-169F-45CD-98B3-310C3CE18518}" dt="2023-04-07T08:59:14.242" v="1032"/>
          <ac:spMkLst>
            <pc:docMk/>
            <pc:sldMk cId="1950082822" sldId="315"/>
            <ac:spMk id="12" creationId="{1CCE5EE5-2FBC-1BA6-86AE-87965855F0DF}"/>
          </ac:spMkLst>
        </pc:spChg>
        <pc:spChg chg="add del mod">
          <ac:chgData name="Hipp Cornelia" userId="faafdb45-4c38-4bd5-91af-3d5d1e3825ea" providerId="ADAL" clId="{180BCEBB-169F-45CD-98B3-310C3CE18518}" dt="2023-04-07T08:59:14.242" v="1032"/>
          <ac:spMkLst>
            <pc:docMk/>
            <pc:sldMk cId="1950082822" sldId="315"/>
            <ac:spMk id="13" creationId="{51EBB42B-9F30-02ED-5657-59121CB37F6A}"/>
          </ac:spMkLst>
        </pc:spChg>
        <pc:grpChg chg="add mod">
          <ac:chgData name="Hipp Cornelia" userId="faafdb45-4c38-4bd5-91af-3d5d1e3825ea" providerId="ADAL" clId="{180BCEBB-169F-45CD-98B3-310C3CE18518}" dt="2023-04-07T08:33:12.501" v="577" actId="1036"/>
          <ac:grpSpMkLst>
            <pc:docMk/>
            <pc:sldMk cId="1950082822" sldId="315"/>
            <ac:grpSpMk id="5" creationId="{6E2A6334-500E-7400-2C0A-426009006C92}"/>
          </ac:grpSpMkLst>
        </pc:grpChg>
        <pc:grpChg chg="mod">
          <ac:chgData name="Hipp Cornelia" userId="faafdb45-4c38-4bd5-91af-3d5d1e3825ea" providerId="ADAL" clId="{180BCEBB-169F-45CD-98B3-310C3CE18518}" dt="2023-04-07T08:13:10.505" v="399"/>
          <ac:grpSpMkLst>
            <pc:docMk/>
            <pc:sldMk cId="1950082822" sldId="315"/>
            <ac:grpSpMk id="6" creationId="{9F61180B-2BBF-667A-1F47-FFB8559D82F5}"/>
          </ac:grpSpMkLst>
        </pc:grpChg>
        <pc:picChg chg="add mod">
          <ac:chgData name="Hipp Cornelia" userId="faafdb45-4c38-4bd5-91af-3d5d1e3825ea" providerId="ADAL" clId="{180BCEBB-169F-45CD-98B3-310C3CE18518}" dt="2023-04-07T08:33:16.492" v="599" actId="1036"/>
          <ac:picMkLst>
            <pc:docMk/>
            <pc:sldMk cId="1950082822" sldId="315"/>
            <ac:picMk id="4" creationId="{D77E637B-7830-3BAC-CB28-B7B6C1DA23F2}"/>
          </ac:picMkLst>
        </pc:picChg>
        <pc:picChg chg="mod">
          <ac:chgData name="Hipp Cornelia" userId="faafdb45-4c38-4bd5-91af-3d5d1e3825ea" providerId="ADAL" clId="{180BCEBB-169F-45CD-98B3-310C3CE18518}" dt="2023-04-07T08:13:10.505" v="399"/>
          <ac:picMkLst>
            <pc:docMk/>
            <pc:sldMk cId="1950082822" sldId="315"/>
            <ac:picMk id="9" creationId="{35725B91-95CC-8EC8-6D97-E5A438F626A4}"/>
          </ac:picMkLst>
        </pc:picChg>
      </pc:sldChg>
      <pc:sldChg chg="addSp modSp new del mod">
        <pc:chgData name="Hipp Cornelia" userId="faafdb45-4c38-4bd5-91af-3d5d1e3825ea" providerId="ADAL" clId="{180BCEBB-169F-45CD-98B3-310C3CE18518}" dt="2023-04-07T08:12:07.871" v="380" actId="47"/>
        <pc:sldMkLst>
          <pc:docMk/>
          <pc:sldMk cId="2003395820" sldId="315"/>
        </pc:sldMkLst>
        <pc:spChg chg="mod">
          <ac:chgData name="Hipp Cornelia" userId="faafdb45-4c38-4bd5-91af-3d5d1e3825ea" providerId="ADAL" clId="{180BCEBB-169F-45CD-98B3-310C3CE18518}" dt="2023-04-07T08:10:11.651" v="327"/>
          <ac:spMkLst>
            <pc:docMk/>
            <pc:sldMk cId="2003395820" sldId="315"/>
            <ac:spMk id="2" creationId="{F81F5812-4B41-2B09-9290-0CD003B1430D}"/>
          </ac:spMkLst>
        </pc:spChg>
        <pc:spChg chg="mod">
          <ac:chgData name="Hipp Cornelia" userId="faafdb45-4c38-4bd5-91af-3d5d1e3825ea" providerId="ADAL" clId="{180BCEBB-169F-45CD-98B3-310C3CE18518}" dt="2023-04-07T08:12:05.067" v="379" actId="27636"/>
          <ac:spMkLst>
            <pc:docMk/>
            <pc:sldMk cId="2003395820" sldId="315"/>
            <ac:spMk id="3" creationId="{46E8FC67-B7F3-F818-2C64-6F3FF14F8AED}"/>
          </ac:spMkLst>
        </pc:spChg>
        <pc:spChg chg="mod">
          <ac:chgData name="Hipp Cornelia" userId="faafdb45-4c38-4bd5-91af-3d5d1e3825ea" providerId="ADAL" clId="{180BCEBB-169F-45CD-98B3-310C3CE18518}" dt="2023-04-07T08:11:05.598" v="344"/>
          <ac:spMkLst>
            <pc:docMk/>
            <pc:sldMk cId="2003395820" sldId="315"/>
            <ac:spMk id="7" creationId="{6617C567-0D83-78DA-88F8-562EA28E943D}"/>
          </ac:spMkLst>
        </pc:spChg>
        <pc:spChg chg="mod">
          <ac:chgData name="Hipp Cornelia" userId="faafdb45-4c38-4bd5-91af-3d5d1e3825ea" providerId="ADAL" clId="{180BCEBB-169F-45CD-98B3-310C3CE18518}" dt="2023-04-07T08:11:05.598" v="344"/>
          <ac:spMkLst>
            <pc:docMk/>
            <pc:sldMk cId="2003395820" sldId="315"/>
            <ac:spMk id="8" creationId="{6E1B6F30-75DD-B414-D021-E5AF3CC96492}"/>
          </ac:spMkLst>
        </pc:spChg>
        <pc:spChg chg="mod">
          <ac:chgData name="Hipp Cornelia" userId="faafdb45-4c38-4bd5-91af-3d5d1e3825ea" providerId="ADAL" clId="{180BCEBB-169F-45CD-98B3-310C3CE18518}" dt="2023-04-07T08:11:05.598" v="344"/>
          <ac:spMkLst>
            <pc:docMk/>
            <pc:sldMk cId="2003395820" sldId="315"/>
            <ac:spMk id="10" creationId="{99902CDD-FBD2-5F83-F7B1-41D38F459AF8}"/>
          </ac:spMkLst>
        </pc:spChg>
        <pc:spChg chg="mod">
          <ac:chgData name="Hipp Cornelia" userId="faafdb45-4c38-4bd5-91af-3d5d1e3825ea" providerId="ADAL" clId="{180BCEBB-169F-45CD-98B3-310C3CE18518}" dt="2023-04-07T08:11:05.598" v="344"/>
          <ac:spMkLst>
            <pc:docMk/>
            <pc:sldMk cId="2003395820" sldId="315"/>
            <ac:spMk id="11" creationId="{B7384322-AC7E-903E-3216-BF9884E66407}"/>
          </ac:spMkLst>
        </pc:spChg>
        <pc:grpChg chg="add mod">
          <ac:chgData name="Hipp Cornelia" userId="faafdb45-4c38-4bd5-91af-3d5d1e3825ea" providerId="ADAL" clId="{180BCEBB-169F-45CD-98B3-310C3CE18518}" dt="2023-04-07T08:12:00.770" v="377" actId="1076"/>
          <ac:grpSpMkLst>
            <pc:docMk/>
            <pc:sldMk cId="2003395820" sldId="315"/>
            <ac:grpSpMk id="5" creationId="{43E409CC-97F1-2000-26C4-7D41C1BE4493}"/>
          </ac:grpSpMkLst>
        </pc:grpChg>
        <pc:grpChg chg="mod">
          <ac:chgData name="Hipp Cornelia" userId="faafdb45-4c38-4bd5-91af-3d5d1e3825ea" providerId="ADAL" clId="{180BCEBB-169F-45CD-98B3-310C3CE18518}" dt="2023-04-07T08:11:05.598" v="344"/>
          <ac:grpSpMkLst>
            <pc:docMk/>
            <pc:sldMk cId="2003395820" sldId="315"/>
            <ac:grpSpMk id="6" creationId="{A09A6E07-E645-A36C-4B41-C7AEEA964171}"/>
          </ac:grpSpMkLst>
        </pc:grpChg>
        <pc:picChg chg="add mod">
          <ac:chgData name="Hipp Cornelia" userId="faafdb45-4c38-4bd5-91af-3d5d1e3825ea" providerId="ADAL" clId="{180BCEBB-169F-45CD-98B3-310C3CE18518}" dt="2023-04-07T08:10:59.925" v="342" actId="1076"/>
          <ac:picMkLst>
            <pc:docMk/>
            <pc:sldMk cId="2003395820" sldId="315"/>
            <ac:picMk id="4" creationId="{E75CC01B-06A4-1D4F-43C2-876D6505B698}"/>
          </ac:picMkLst>
        </pc:picChg>
        <pc:picChg chg="mod">
          <ac:chgData name="Hipp Cornelia" userId="faafdb45-4c38-4bd5-91af-3d5d1e3825ea" providerId="ADAL" clId="{180BCEBB-169F-45CD-98B3-310C3CE18518}" dt="2023-04-07T08:11:05.598" v="344"/>
          <ac:picMkLst>
            <pc:docMk/>
            <pc:sldMk cId="2003395820" sldId="315"/>
            <ac:picMk id="9" creationId="{446A6ECB-E86F-9117-C5B5-493C9A1E1225}"/>
          </ac:picMkLst>
        </pc:picChg>
      </pc:sldChg>
      <pc:sldChg chg="addSp delSp modSp new mod">
        <pc:chgData name="Hipp Cornelia" userId="faafdb45-4c38-4bd5-91af-3d5d1e3825ea" providerId="ADAL" clId="{180BCEBB-169F-45CD-98B3-310C3CE18518}" dt="2023-04-07T09:12:45.492" v="1487" actId="1076"/>
        <pc:sldMkLst>
          <pc:docMk/>
          <pc:sldMk cId="576090467" sldId="316"/>
        </pc:sldMkLst>
        <pc:spChg chg="mod">
          <ac:chgData name="Hipp Cornelia" userId="faafdb45-4c38-4bd5-91af-3d5d1e3825ea" providerId="ADAL" clId="{180BCEBB-169F-45CD-98B3-310C3CE18518}" dt="2023-04-07T08:37:33.146" v="621" actId="20577"/>
          <ac:spMkLst>
            <pc:docMk/>
            <pc:sldMk cId="576090467" sldId="316"/>
            <ac:spMk id="2" creationId="{F0D29717-9F5C-DF40-BF00-3584EF862D03}"/>
          </ac:spMkLst>
        </pc:spChg>
        <pc:spChg chg="add del mod">
          <ac:chgData name="Hipp Cornelia" userId="faafdb45-4c38-4bd5-91af-3d5d1e3825ea" providerId="ADAL" clId="{180BCEBB-169F-45CD-98B3-310C3CE18518}" dt="2023-04-07T09:09:07.529" v="1299" actId="478"/>
          <ac:spMkLst>
            <pc:docMk/>
            <pc:sldMk cId="576090467" sldId="316"/>
            <ac:spMk id="3" creationId="{AAED8A44-D90E-062C-EE57-D7B9261EA0CD}"/>
          </ac:spMkLst>
        </pc:spChg>
        <pc:spChg chg="add mod">
          <ac:chgData name="Hipp Cornelia" userId="faafdb45-4c38-4bd5-91af-3d5d1e3825ea" providerId="ADAL" clId="{180BCEBB-169F-45CD-98B3-310C3CE18518}" dt="2023-04-07T08:45:53.499" v="740" actId="20577"/>
          <ac:spMkLst>
            <pc:docMk/>
            <pc:sldMk cId="576090467" sldId="316"/>
            <ac:spMk id="4" creationId="{8751ACB6-06F0-DB6F-6391-0A305BAC8458}"/>
          </ac:spMkLst>
        </pc:spChg>
        <pc:spChg chg="add mod">
          <ac:chgData name="Hipp Cornelia" userId="faafdb45-4c38-4bd5-91af-3d5d1e3825ea" providerId="ADAL" clId="{180BCEBB-169F-45CD-98B3-310C3CE18518}" dt="2023-04-07T08:46:03.695" v="748" actId="20577"/>
          <ac:spMkLst>
            <pc:docMk/>
            <pc:sldMk cId="576090467" sldId="316"/>
            <ac:spMk id="5" creationId="{E88BF781-9A66-2D36-E23C-03F60C50945D}"/>
          </ac:spMkLst>
        </pc:spChg>
        <pc:spChg chg="add mod">
          <ac:chgData name="Hipp Cornelia" userId="faafdb45-4c38-4bd5-91af-3d5d1e3825ea" providerId="ADAL" clId="{180BCEBB-169F-45CD-98B3-310C3CE18518}" dt="2023-04-07T08:46:12.273" v="757" actId="14100"/>
          <ac:spMkLst>
            <pc:docMk/>
            <pc:sldMk cId="576090467" sldId="316"/>
            <ac:spMk id="8" creationId="{170DDE95-0E63-004B-643B-232D7DAAD3C5}"/>
          </ac:spMkLst>
        </pc:spChg>
        <pc:spChg chg="add mod">
          <ac:chgData name="Hipp Cornelia" userId="faafdb45-4c38-4bd5-91af-3d5d1e3825ea" providerId="ADAL" clId="{180BCEBB-169F-45CD-98B3-310C3CE18518}" dt="2023-04-07T08:46:51.491" v="786" actId="14100"/>
          <ac:spMkLst>
            <pc:docMk/>
            <pc:sldMk cId="576090467" sldId="316"/>
            <ac:spMk id="9" creationId="{16EDB54D-A0D2-628C-2482-DFEEB22E6235}"/>
          </ac:spMkLst>
        </pc:spChg>
        <pc:spChg chg="add mod">
          <ac:chgData name="Hipp Cornelia" userId="faafdb45-4c38-4bd5-91af-3d5d1e3825ea" providerId="ADAL" clId="{180BCEBB-169F-45CD-98B3-310C3CE18518}" dt="2023-04-07T08:46:53.355" v="787" actId="14100"/>
          <ac:spMkLst>
            <pc:docMk/>
            <pc:sldMk cId="576090467" sldId="316"/>
            <ac:spMk id="10" creationId="{094BAE4A-6AF5-7089-10AB-0A94FC3CBCC5}"/>
          </ac:spMkLst>
        </pc:spChg>
        <pc:spChg chg="add mod">
          <ac:chgData name="Hipp Cornelia" userId="faafdb45-4c38-4bd5-91af-3d5d1e3825ea" providerId="ADAL" clId="{180BCEBB-169F-45CD-98B3-310C3CE18518}" dt="2023-04-07T08:46:54.763" v="788" actId="14100"/>
          <ac:spMkLst>
            <pc:docMk/>
            <pc:sldMk cId="576090467" sldId="316"/>
            <ac:spMk id="11" creationId="{19F94B63-3F91-6BD9-FFE9-6D8EDF15E4B8}"/>
          </ac:spMkLst>
        </pc:spChg>
        <pc:spChg chg="add mod">
          <ac:chgData name="Hipp Cornelia" userId="faafdb45-4c38-4bd5-91af-3d5d1e3825ea" providerId="ADAL" clId="{180BCEBB-169F-45CD-98B3-310C3CE18518}" dt="2023-04-07T08:46:56.663" v="789" actId="14100"/>
          <ac:spMkLst>
            <pc:docMk/>
            <pc:sldMk cId="576090467" sldId="316"/>
            <ac:spMk id="12" creationId="{F3A2CA37-BFC4-0FFE-D8F4-590C91FB3F3B}"/>
          </ac:spMkLst>
        </pc:spChg>
        <pc:spChg chg="add mod">
          <ac:chgData name="Hipp Cornelia" userId="faafdb45-4c38-4bd5-91af-3d5d1e3825ea" providerId="ADAL" clId="{180BCEBB-169F-45CD-98B3-310C3CE18518}" dt="2023-04-07T08:46:58.151" v="790" actId="14100"/>
          <ac:spMkLst>
            <pc:docMk/>
            <pc:sldMk cId="576090467" sldId="316"/>
            <ac:spMk id="13" creationId="{A4D044A5-87B7-3BE5-0069-4AD3B78307E7}"/>
          </ac:spMkLst>
        </pc:spChg>
        <pc:spChg chg="add mod">
          <ac:chgData name="Hipp Cornelia" userId="faafdb45-4c38-4bd5-91af-3d5d1e3825ea" providerId="ADAL" clId="{180BCEBB-169F-45CD-98B3-310C3CE18518}" dt="2023-04-07T08:47:00.093" v="791" actId="14100"/>
          <ac:spMkLst>
            <pc:docMk/>
            <pc:sldMk cId="576090467" sldId="316"/>
            <ac:spMk id="14" creationId="{FE5A3B21-9151-A2BD-BD88-A41ED26D60A7}"/>
          </ac:spMkLst>
        </pc:spChg>
        <pc:spChg chg="add mod">
          <ac:chgData name="Hipp Cornelia" userId="faafdb45-4c38-4bd5-91af-3d5d1e3825ea" providerId="ADAL" clId="{180BCEBB-169F-45CD-98B3-310C3CE18518}" dt="2023-04-07T08:51:15.002" v="819" actId="208"/>
          <ac:spMkLst>
            <pc:docMk/>
            <pc:sldMk cId="576090467" sldId="316"/>
            <ac:spMk id="32" creationId="{FF6CE294-94B5-A69A-0313-164FE1047950}"/>
          </ac:spMkLst>
        </pc:spChg>
        <pc:spChg chg="add del mod">
          <ac:chgData name="Hipp Cornelia" userId="faafdb45-4c38-4bd5-91af-3d5d1e3825ea" providerId="ADAL" clId="{180BCEBB-169F-45CD-98B3-310C3CE18518}" dt="2023-04-07T08:51:28.274" v="857"/>
          <ac:spMkLst>
            <pc:docMk/>
            <pc:sldMk cId="576090467" sldId="316"/>
            <ac:spMk id="33" creationId="{2CCB22FE-6B23-09DB-0560-05718BBD36E8}"/>
          </ac:spMkLst>
        </pc:spChg>
        <pc:spChg chg="add del mod">
          <ac:chgData name="Hipp Cornelia" userId="faafdb45-4c38-4bd5-91af-3d5d1e3825ea" providerId="ADAL" clId="{180BCEBB-169F-45CD-98B3-310C3CE18518}" dt="2023-04-07T08:51:33.058" v="859"/>
          <ac:spMkLst>
            <pc:docMk/>
            <pc:sldMk cId="576090467" sldId="316"/>
            <ac:spMk id="34" creationId="{A639D095-6933-BD4B-E820-45AF31CD38E0}"/>
          </ac:spMkLst>
        </pc:spChg>
        <pc:spChg chg="add mod">
          <ac:chgData name="Hipp Cornelia" userId="faafdb45-4c38-4bd5-91af-3d5d1e3825ea" providerId="ADAL" clId="{180BCEBB-169F-45CD-98B3-310C3CE18518}" dt="2023-04-07T08:51:41.468" v="861" actId="1076"/>
          <ac:spMkLst>
            <pc:docMk/>
            <pc:sldMk cId="576090467" sldId="316"/>
            <ac:spMk id="35" creationId="{969C9EE2-91F9-3E6A-B145-889A20EFC175}"/>
          </ac:spMkLst>
        </pc:spChg>
        <pc:spChg chg="add mod">
          <ac:chgData name="Hipp Cornelia" userId="faafdb45-4c38-4bd5-91af-3d5d1e3825ea" providerId="ADAL" clId="{180BCEBB-169F-45CD-98B3-310C3CE18518}" dt="2023-04-07T08:51:45.836" v="863" actId="1076"/>
          <ac:spMkLst>
            <pc:docMk/>
            <pc:sldMk cId="576090467" sldId="316"/>
            <ac:spMk id="36" creationId="{6178AACE-576F-217D-BB60-91382F186546}"/>
          </ac:spMkLst>
        </pc:spChg>
        <pc:spChg chg="add mod">
          <ac:chgData name="Hipp Cornelia" userId="faafdb45-4c38-4bd5-91af-3d5d1e3825ea" providerId="ADAL" clId="{180BCEBB-169F-45CD-98B3-310C3CE18518}" dt="2023-04-07T08:51:50.278" v="865" actId="1076"/>
          <ac:spMkLst>
            <pc:docMk/>
            <pc:sldMk cId="576090467" sldId="316"/>
            <ac:spMk id="37" creationId="{3E6D364C-4399-2B3A-692C-83A5ADC10666}"/>
          </ac:spMkLst>
        </pc:spChg>
        <pc:spChg chg="add mod">
          <ac:chgData name="Hipp Cornelia" userId="faafdb45-4c38-4bd5-91af-3d5d1e3825ea" providerId="ADAL" clId="{180BCEBB-169F-45CD-98B3-310C3CE18518}" dt="2023-04-07T08:51:58.568" v="867" actId="1076"/>
          <ac:spMkLst>
            <pc:docMk/>
            <pc:sldMk cId="576090467" sldId="316"/>
            <ac:spMk id="38" creationId="{695DAF72-DAAE-C7D7-5173-A38BC8A1C736}"/>
          </ac:spMkLst>
        </pc:spChg>
        <pc:spChg chg="add mod">
          <ac:chgData name="Hipp Cornelia" userId="faafdb45-4c38-4bd5-91af-3d5d1e3825ea" providerId="ADAL" clId="{180BCEBB-169F-45CD-98B3-310C3CE18518}" dt="2023-04-07T08:52:02.502" v="869" actId="1076"/>
          <ac:spMkLst>
            <pc:docMk/>
            <pc:sldMk cId="576090467" sldId="316"/>
            <ac:spMk id="39" creationId="{D6A294DB-B5B3-C830-04F8-490583010C78}"/>
          </ac:spMkLst>
        </pc:spChg>
        <pc:spChg chg="add mod">
          <ac:chgData name="Hipp Cornelia" userId="faafdb45-4c38-4bd5-91af-3d5d1e3825ea" providerId="ADAL" clId="{180BCEBB-169F-45CD-98B3-310C3CE18518}" dt="2023-04-07T08:52:10.311" v="871" actId="1076"/>
          <ac:spMkLst>
            <pc:docMk/>
            <pc:sldMk cId="576090467" sldId="316"/>
            <ac:spMk id="40" creationId="{7DD556E0-8F84-D774-ACB2-8ACF2C5ACD25}"/>
          </ac:spMkLst>
        </pc:spChg>
        <pc:spChg chg="add mod">
          <ac:chgData name="Hipp Cornelia" userId="faafdb45-4c38-4bd5-91af-3d5d1e3825ea" providerId="ADAL" clId="{180BCEBB-169F-45CD-98B3-310C3CE18518}" dt="2023-04-07T08:52:25.891" v="873" actId="1076"/>
          <ac:spMkLst>
            <pc:docMk/>
            <pc:sldMk cId="576090467" sldId="316"/>
            <ac:spMk id="41" creationId="{65E4C138-94E5-E43F-C2A9-454DFBECECAA}"/>
          </ac:spMkLst>
        </pc:spChg>
        <pc:spChg chg="add mod">
          <ac:chgData name="Hipp Cornelia" userId="faafdb45-4c38-4bd5-91af-3d5d1e3825ea" providerId="ADAL" clId="{180BCEBB-169F-45CD-98B3-310C3CE18518}" dt="2023-04-07T09:09:01.151" v="1298" actId="1076"/>
          <ac:spMkLst>
            <pc:docMk/>
            <pc:sldMk cId="576090467" sldId="316"/>
            <ac:spMk id="42" creationId="{77E859F4-2C9A-545F-FF2F-92E3225BB0FC}"/>
          </ac:spMkLst>
        </pc:spChg>
        <pc:spChg chg="add mod">
          <ac:chgData name="Hipp Cornelia" userId="faafdb45-4c38-4bd5-91af-3d5d1e3825ea" providerId="ADAL" clId="{180BCEBB-169F-45CD-98B3-310C3CE18518}" dt="2023-04-07T09:09:42.105" v="1375" actId="6549"/>
          <ac:spMkLst>
            <pc:docMk/>
            <pc:sldMk cId="576090467" sldId="316"/>
            <ac:spMk id="43" creationId="{DE3EB47A-7BF8-5C34-4612-2C02B419FA05}"/>
          </ac:spMkLst>
        </pc:spChg>
        <pc:spChg chg="add mod">
          <ac:chgData name="Hipp Cornelia" userId="faafdb45-4c38-4bd5-91af-3d5d1e3825ea" providerId="ADAL" clId="{180BCEBB-169F-45CD-98B3-310C3CE18518}" dt="2023-04-07T09:09:55.292" v="1382" actId="20577"/>
          <ac:spMkLst>
            <pc:docMk/>
            <pc:sldMk cId="576090467" sldId="316"/>
            <ac:spMk id="44" creationId="{2FCC465D-9DFC-85D9-2EB9-625BBBE65417}"/>
          </ac:spMkLst>
        </pc:spChg>
        <pc:spChg chg="add mod">
          <ac:chgData name="Hipp Cornelia" userId="faafdb45-4c38-4bd5-91af-3d5d1e3825ea" providerId="ADAL" clId="{180BCEBB-169F-45CD-98B3-310C3CE18518}" dt="2023-04-07T09:10:17.788" v="1418" actId="20577"/>
          <ac:spMkLst>
            <pc:docMk/>
            <pc:sldMk cId="576090467" sldId="316"/>
            <ac:spMk id="45" creationId="{CE46729A-45CA-6D42-1774-9F062077EF2A}"/>
          </ac:spMkLst>
        </pc:spChg>
        <pc:spChg chg="add mod">
          <ac:chgData name="Hipp Cornelia" userId="faafdb45-4c38-4bd5-91af-3d5d1e3825ea" providerId="ADAL" clId="{180BCEBB-169F-45CD-98B3-310C3CE18518}" dt="2023-04-07T09:11:15.473" v="1465" actId="20577"/>
          <ac:spMkLst>
            <pc:docMk/>
            <pc:sldMk cId="576090467" sldId="316"/>
            <ac:spMk id="46" creationId="{3BFE3914-98D7-375D-B809-E1C24C601FD3}"/>
          </ac:spMkLst>
        </pc:spChg>
        <pc:spChg chg="add mod">
          <ac:chgData name="Hipp Cornelia" userId="faafdb45-4c38-4bd5-91af-3d5d1e3825ea" providerId="ADAL" clId="{180BCEBB-169F-45CD-98B3-310C3CE18518}" dt="2023-04-07T09:11:02.925" v="1439" actId="1035"/>
          <ac:spMkLst>
            <pc:docMk/>
            <pc:sldMk cId="576090467" sldId="316"/>
            <ac:spMk id="47" creationId="{C6EE6126-2E41-12E4-696F-5D934D7E98DB}"/>
          </ac:spMkLst>
        </pc:spChg>
        <pc:spChg chg="add mod">
          <ac:chgData name="Hipp Cornelia" userId="faafdb45-4c38-4bd5-91af-3d5d1e3825ea" providerId="ADAL" clId="{180BCEBB-169F-45CD-98B3-310C3CE18518}" dt="2023-04-07T09:12:37.224" v="1484" actId="1076"/>
          <ac:spMkLst>
            <pc:docMk/>
            <pc:sldMk cId="576090467" sldId="316"/>
            <ac:spMk id="48" creationId="{3E219D0E-BE6A-F874-990E-6C6F3C747522}"/>
          </ac:spMkLst>
        </pc:spChg>
        <pc:spChg chg="add mod">
          <ac:chgData name="Hipp Cornelia" userId="faafdb45-4c38-4bd5-91af-3d5d1e3825ea" providerId="ADAL" clId="{180BCEBB-169F-45CD-98B3-310C3CE18518}" dt="2023-04-07T09:12:34.073" v="1483" actId="1076"/>
          <ac:spMkLst>
            <pc:docMk/>
            <pc:sldMk cId="576090467" sldId="316"/>
            <ac:spMk id="49" creationId="{0A521203-9D89-D77C-6A64-5FD3941A818B}"/>
          </ac:spMkLst>
        </pc:spChg>
        <pc:spChg chg="add mod">
          <ac:chgData name="Hipp Cornelia" userId="faafdb45-4c38-4bd5-91af-3d5d1e3825ea" providerId="ADAL" clId="{180BCEBB-169F-45CD-98B3-310C3CE18518}" dt="2023-04-07T09:12:40.426" v="1486" actId="1076"/>
          <ac:spMkLst>
            <pc:docMk/>
            <pc:sldMk cId="576090467" sldId="316"/>
            <ac:spMk id="50" creationId="{B6BB5329-346B-3261-D0C6-9C48BE5C1576}"/>
          </ac:spMkLst>
        </pc:spChg>
        <pc:spChg chg="add mod">
          <ac:chgData name="Hipp Cornelia" userId="faafdb45-4c38-4bd5-91af-3d5d1e3825ea" providerId="ADAL" clId="{180BCEBB-169F-45CD-98B3-310C3CE18518}" dt="2023-04-07T09:12:45.492" v="1487" actId="1076"/>
          <ac:spMkLst>
            <pc:docMk/>
            <pc:sldMk cId="576090467" sldId="316"/>
            <ac:spMk id="53" creationId="{44D23444-375B-0E85-103D-9264658C3228}"/>
          </ac:spMkLst>
        </pc:spChg>
        <pc:cxnChg chg="add mod">
          <ac:chgData name="Hipp Cornelia" userId="faafdb45-4c38-4bd5-91af-3d5d1e3825ea" providerId="ADAL" clId="{180BCEBB-169F-45CD-98B3-310C3CE18518}" dt="2023-04-07T08:45:57.107" v="742" actId="1076"/>
          <ac:cxnSpMkLst>
            <pc:docMk/>
            <pc:sldMk cId="576090467" sldId="316"/>
            <ac:cxnSpMk id="7" creationId="{62DAC77D-E62A-6239-3B81-021299C938F8}"/>
          </ac:cxnSpMkLst>
        </pc:cxnChg>
        <pc:cxnChg chg="add mod">
          <ac:chgData name="Hipp Cornelia" userId="faafdb45-4c38-4bd5-91af-3d5d1e3825ea" providerId="ADAL" clId="{180BCEBB-169F-45CD-98B3-310C3CE18518}" dt="2023-04-07T08:47:54.728" v="794" actId="1582"/>
          <ac:cxnSpMkLst>
            <pc:docMk/>
            <pc:sldMk cId="576090467" sldId="316"/>
            <ac:cxnSpMk id="17" creationId="{3E608C3F-0951-CC6F-23C5-BE7D2229D11E}"/>
          </ac:cxnSpMkLst>
        </pc:cxnChg>
        <pc:cxnChg chg="add mod">
          <ac:chgData name="Hipp Cornelia" userId="faafdb45-4c38-4bd5-91af-3d5d1e3825ea" providerId="ADAL" clId="{180BCEBB-169F-45CD-98B3-310C3CE18518}" dt="2023-04-07T08:48:59.383" v="803" actId="1582"/>
          <ac:cxnSpMkLst>
            <pc:docMk/>
            <pc:sldMk cId="576090467" sldId="316"/>
            <ac:cxnSpMk id="19" creationId="{A7535C2D-787B-53B1-8E24-1EAA8A4AC9AE}"/>
          </ac:cxnSpMkLst>
        </pc:cxnChg>
        <pc:cxnChg chg="add mod">
          <ac:chgData name="Hipp Cornelia" userId="faafdb45-4c38-4bd5-91af-3d5d1e3825ea" providerId="ADAL" clId="{180BCEBB-169F-45CD-98B3-310C3CE18518}" dt="2023-04-07T08:49:13.920" v="805" actId="1582"/>
          <ac:cxnSpMkLst>
            <pc:docMk/>
            <pc:sldMk cId="576090467" sldId="316"/>
            <ac:cxnSpMk id="22" creationId="{07336AC4-8246-5FCA-09D5-5A1A9D5795A3}"/>
          </ac:cxnSpMkLst>
        </pc:cxnChg>
        <pc:cxnChg chg="add mod">
          <ac:chgData name="Hipp Cornelia" userId="faafdb45-4c38-4bd5-91af-3d5d1e3825ea" providerId="ADAL" clId="{180BCEBB-169F-45CD-98B3-310C3CE18518}" dt="2023-04-07T08:49:37.578" v="808" actId="1582"/>
          <ac:cxnSpMkLst>
            <pc:docMk/>
            <pc:sldMk cId="576090467" sldId="316"/>
            <ac:cxnSpMk id="24" creationId="{A05EC758-72FE-E8D8-EEB7-14A89A89D88B}"/>
          </ac:cxnSpMkLst>
        </pc:cxnChg>
        <pc:cxnChg chg="add mod">
          <ac:chgData name="Hipp Cornelia" userId="faafdb45-4c38-4bd5-91af-3d5d1e3825ea" providerId="ADAL" clId="{180BCEBB-169F-45CD-98B3-310C3CE18518}" dt="2023-04-07T08:49:45.806" v="810" actId="208"/>
          <ac:cxnSpMkLst>
            <pc:docMk/>
            <pc:sldMk cId="576090467" sldId="316"/>
            <ac:cxnSpMk id="26" creationId="{1E252F9C-1B6E-79F5-DBA7-458DB984C450}"/>
          </ac:cxnSpMkLst>
        </pc:cxnChg>
        <pc:cxnChg chg="add mod">
          <ac:chgData name="Hipp Cornelia" userId="faafdb45-4c38-4bd5-91af-3d5d1e3825ea" providerId="ADAL" clId="{180BCEBB-169F-45CD-98B3-310C3CE18518}" dt="2023-04-07T08:50:52.137" v="816" actId="1582"/>
          <ac:cxnSpMkLst>
            <pc:docMk/>
            <pc:sldMk cId="576090467" sldId="316"/>
            <ac:cxnSpMk id="28" creationId="{EB75D6F9-A58D-8250-0520-9E5F59CB7542}"/>
          </ac:cxnSpMkLst>
        </pc:cxnChg>
        <pc:cxnChg chg="add mod">
          <ac:chgData name="Hipp Cornelia" userId="faafdb45-4c38-4bd5-91af-3d5d1e3825ea" providerId="ADAL" clId="{180BCEBB-169F-45CD-98B3-310C3CE18518}" dt="2023-04-07T08:50:42.969" v="815" actId="1582"/>
          <ac:cxnSpMkLst>
            <pc:docMk/>
            <pc:sldMk cId="576090467" sldId="316"/>
            <ac:cxnSpMk id="30" creationId="{842B3CDB-2643-5111-5D8D-CBFFD0545080}"/>
          </ac:cxnSpMkLst>
        </pc:cxnChg>
        <pc:cxnChg chg="add del">
          <ac:chgData name="Hipp Cornelia" userId="faafdb45-4c38-4bd5-91af-3d5d1e3825ea" providerId="ADAL" clId="{180BCEBB-169F-45CD-98B3-310C3CE18518}" dt="2023-04-07T09:12:31.283" v="1482" actId="478"/>
          <ac:cxnSpMkLst>
            <pc:docMk/>
            <pc:sldMk cId="576090467" sldId="316"/>
            <ac:cxnSpMk id="52" creationId="{A345083A-B829-5EF5-09B4-E53DBF93B035}"/>
          </ac:cxnSpMkLst>
        </pc:cxnChg>
      </pc:sldChg>
      <pc:sldChg chg="new del">
        <pc:chgData name="Hipp Cornelia" userId="faafdb45-4c38-4bd5-91af-3d5d1e3825ea" providerId="ADAL" clId="{180BCEBB-169F-45CD-98B3-310C3CE18518}" dt="2023-04-07T08:25:44.250" v="476" actId="680"/>
        <pc:sldMkLst>
          <pc:docMk/>
          <pc:sldMk cId="855917009" sldId="316"/>
        </pc:sldMkLst>
      </pc:sldChg>
      <pc:sldChg chg="new del">
        <pc:chgData name="Hipp Cornelia" userId="faafdb45-4c38-4bd5-91af-3d5d1e3825ea" providerId="ADAL" clId="{180BCEBB-169F-45CD-98B3-310C3CE18518}" dt="2023-04-07T08:33:59.842" v="605" actId="47"/>
        <pc:sldMkLst>
          <pc:docMk/>
          <pc:sldMk cId="2596936334" sldId="316"/>
        </pc:sldMkLst>
      </pc:sldChg>
      <pc:sldChg chg="new del">
        <pc:chgData name="Hipp Cornelia" userId="faafdb45-4c38-4bd5-91af-3d5d1e3825ea" providerId="ADAL" clId="{180BCEBB-169F-45CD-98B3-310C3CE18518}" dt="2023-04-07T08:26:44.071" v="483" actId="47"/>
        <pc:sldMkLst>
          <pc:docMk/>
          <pc:sldMk cId="864058780" sldId="317"/>
        </pc:sldMkLst>
      </pc:sldChg>
      <pc:sldChg chg="addSp delSp modSp add mod">
        <pc:chgData name="Hipp Cornelia" userId="faafdb45-4c38-4bd5-91af-3d5d1e3825ea" providerId="ADAL" clId="{180BCEBB-169F-45CD-98B3-310C3CE18518}" dt="2023-04-07T09:05:36.177" v="1261" actId="1037"/>
        <pc:sldMkLst>
          <pc:docMk/>
          <pc:sldMk cId="2221416643" sldId="317"/>
        </pc:sldMkLst>
        <pc:spChg chg="mod">
          <ac:chgData name="Hipp Cornelia" userId="faafdb45-4c38-4bd5-91af-3d5d1e3825ea" providerId="ADAL" clId="{180BCEBB-169F-45CD-98B3-310C3CE18518}" dt="2023-04-07T09:01:40.836" v="1069" actId="20577"/>
          <ac:spMkLst>
            <pc:docMk/>
            <pc:sldMk cId="2221416643" sldId="317"/>
            <ac:spMk id="2" creationId="{1E7C654C-BECA-1E07-72B2-0845717D34E9}"/>
          </ac:spMkLst>
        </pc:spChg>
        <pc:spChg chg="mod">
          <ac:chgData name="Hipp Cornelia" userId="faafdb45-4c38-4bd5-91af-3d5d1e3825ea" providerId="ADAL" clId="{180BCEBB-169F-45CD-98B3-310C3CE18518}" dt="2023-04-07T09:03:53.628" v="1232" actId="6549"/>
          <ac:spMkLst>
            <pc:docMk/>
            <pc:sldMk cId="2221416643" sldId="317"/>
            <ac:spMk id="3" creationId="{D3550B49-F04B-23AA-ADAE-83C1010C97F1}"/>
          </ac:spMkLst>
        </pc:spChg>
        <pc:spChg chg="add del mod">
          <ac:chgData name="Hipp Cornelia" userId="faafdb45-4c38-4bd5-91af-3d5d1e3825ea" providerId="ADAL" clId="{180BCEBB-169F-45CD-98B3-310C3CE18518}" dt="2023-04-07T09:00:31.435" v="1035" actId="478"/>
          <ac:spMkLst>
            <pc:docMk/>
            <pc:sldMk cId="2221416643" sldId="317"/>
            <ac:spMk id="4" creationId="{F6369B99-C4EA-C73C-5336-D02FF5156B96}"/>
          </ac:spMkLst>
        </pc:spChg>
        <pc:spChg chg="add del mod">
          <ac:chgData name="Hipp Cornelia" userId="faafdb45-4c38-4bd5-91af-3d5d1e3825ea" providerId="ADAL" clId="{180BCEBB-169F-45CD-98B3-310C3CE18518}" dt="2023-04-07T09:00:35.868" v="1036"/>
          <ac:spMkLst>
            <pc:docMk/>
            <pc:sldMk cId="2221416643" sldId="317"/>
            <ac:spMk id="5" creationId="{8AA6098E-3FA0-4260-E908-31F04B3736FE}"/>
          </ac:spMkLst>
        </pc:spChg>
        <pc:spChg chg="add del mod">
          <ac:chgData name="Hipp Cornelia" userId="faafdb45-4c38-4bd5-91af-3d5d1e3825ea" providerId="ADAL" clId="{180BCEBB-169F-45CD-98B3-310C3CE18518}" dt="2023-04-07T09:00:35.868" v="1036"/>
          <ac:spMkLst>
            <pc:docMk/>
            <pc:sldMk cId="2221416643" sldId="317"/>
            <ac:spMk id="6" creationId="{6D7D16D7-E02C-B4F2-033B-9EDDDDEB02B5}"/>
          </ac:spMkLst>
        </pc:spChg>
        <pc:spChg chg="add del">
          <ac:chgData name="Hipp Cornelia" userId="faafdb45-4c38-4bd5-91af-3d5d1e3825ea" providerId="ADAL" clId="{180BCEBB-169F-45CD-98B3-310C3CE18518}" dt="2023-04-07T09:03:31.995" v="1207" actId="478"/>
          <ac:spMkLst>
            <pc:docMk/>
            <pc:sldMk cId="2221416643" sldId="317"/>
            <ac:spMk id="9" creationId="{FE610214-7AEB-B202-05D7-214901AF5C9F}"/>
          </ac:spMkLst>
        </pc:spChg>
        <pc:spChg chg="add mod">
          <ac:chgData name="Hipp Cornelia" userId="faafdb45-4c38-4bd5-91af-3d5d1e3825ea" providerId="ADAL" clId="{180BCEBB-169F-45CD-98B3-310C3CE18518}" dt="2023-04-07T09:04:12.608" v="1236" actId="1582"/>
          <ac:spMkLst>
            <pc:docMk/>
            <pc:sldMk cId="2221416643" sldId="317"/>
            <ac:spMk id="10" creationId="{E97159D5-191E-7B86-54B7-19FB24787CD8}"/>
          </ac:spMkLst>
        </pc:spChg>
        <pc:spChg chg="add mod">
          <ac:chgData name="Hipp Cornelia" userId="faafdb45-4c38-4bd5-91af-3d5d1e3825ea" providerId="ADAL" clId="{180BCEBB-169F-45CD-98B3-310C3CE18518}" dt="2023-04-07T09:05:36.177" v="1261" actId="1037"/>
          <ac:spMkLst>
            <pc:docMk/>
            <pc:sldMk cId="2221416643" sldId="317"/>
            <ac:spMk id="11" creationId="{379F2847-A684-1C63-CF0B-87E3737CC7AB}"/>
          </ac:spMkLst>
        </pc:spChg>
        <pc:spChg chg="add del">
          <ac:chgData name="Hipp Cornelia" userId="faafdb45-4c38-4bd5-91af-3d5d1e3825ea" providerId="ADAL" clId="{180BCEBB-169F-45CD-98B3-310C3CE18518}" dt="2023-04-07T09:05:10.719" v="1242" actId="478"/>
          <ac:spMkLst>
            <pc:docMk/>
            <pc:sldMk cId="2221416643" sldId="317"/>
            <ac:spMk id="12" creationId="{06B52BFD-7032-5486-390C-FF4D94486331}"/>
          </ac:spMkLst>
        </pc:spChg>
        <pc:spChg chg="add mod">
          <ac:chgData name="Hipp Cornelia" userId="faafdb45-4c38-4bd5-91af-3d5d1e3825ea" providerId="ADAL" clId="{180BCEBB-169F-45CD-98B3-310C3CE18518}" dt="2023-04-07T09:05:30.158" v="1246" actId="1582"/>
          <ac:spMkLst>
            <pc:docMk/>
            <pc:sldMk cId="2221416643" sldId="317"/>
            <ac:spMk id="13" creationId="{F77D1FFA-496A-CDB5-FD9C-EDB28D798D70}"/>
          </ac:spMkLst>
        </pc:spChg>
        <pc:picChg chg="add mod modCrop">
          <ac:chgData name="Hipp Cornelia" userId="faafdb45-4c38-4bd5-91af-3d5d1e3825ea" providerId="ADAL" clId="{180BCEBB-169F-45CD-98B3-310C3CE18518}" dt="2023-04-07T09:03:08.108" v="1203" actId="14100"/>
          <ac:picMkLst>
            <pc:docMk/>
            <pc:sldMk cId="2221416643" sldId="317"/>
            <ac:picMk id="8" creationId="{1AC23718-A016-AC5E-17AB-381C02E219B7}"/>
          </ac:picMkLst>
        </pc:picChg>
      </pc:sldChg>
      <pc:sldChg chg="new del">
        <pc:chgData name="Hipp Cornelia" userId="faafdb45-4c38-4bd5-91af-3d5d1e3825ea" providerId="ADAL" clId="{180BCEBB-169F-45CD-98B3-310C3CE18518}" dt="2023-04-07T08:26:37.359" v="481" actId="47"/>
        <pc:sldMkLst>
          <pc:docMk/>
          <pc:sldMk cId="3284979678" sldId="317"/>
        </pc:sldMkLst>
      </pc:sldChg>
      <pc:sldMasterChg chg="addSp delSp modSp mod delSldLayout modSldLayout sldLayoutOrd">
        <pc:chgData name="Hipp Cornelia" userId="faafdb45-4c38-4bd5-91af-3d5d1e3825ea" providerId="ADAL" clId="{180BCEBB-169F-45CD-98B3-310C3CE18518}" dt="2023-04-07T08:57:04.981" v="994" actId="255"/>
        <pc:sldMasterMkLst>
          <pc:docMk/>
          <pc:sldMasterMk cId="1793819240" sldId="2147483702"/>
        </pc:sldMasterMkLst>
        <pc:spChg chg="mod">
          <ac:chgData name="Hipp Cornelia" userId="faafdb45-4c38-4bd5-91af-3d5d1e3825ea" providerId="ADAL" clId="{180BCEBB-169F-45CD-98B3-310C3CE18518}" dt="2023-04-07T08:07:09.684" v="262" actId="255"/>
          <ac:spMkLst>
            <pc:docMk/>
            <pc:sldMasterMk cId="1793819240" sldId="2147483702"/>
            <ac:spMk id="2" creationId="{00000000-0000-0000-0000-000000000000}"/>
          </ac:spMkLst>
        </pc:spChg>
        <pc:spChg chg="mod">
          <ac:chgData name="Hipp Cornelia" userId="faafdb45-4c38-4bd5-91af-3d5d1e3825ea" providerId="ADAL" clId="{180BCEBB-169F-45CD-98B3-310C3CE18518}" dt="2023-04-07T08:23:07.773" v="453" actId="14100"/>
          <ac:spMkLst>
            <pc:docMk/>
            <pc:sldMasterMk cId="1793819240" sldId="2147483702"/>
            <ac:spMk id="3" creationId="{00000000-0000-0000-0000-000000000000}"/>
          </ac:spMkLst>
        </pc:spChg>
        <pc:spChg chg="del">
          <ac:chgData name="Hipp Cornelia" userId="faafdb45-4c38-4bd5-91af-3d5d1e3825ea" providerId="ADAL" clId="{180BCEBB-169F-45CD-98B3-310C3CE18518}" dt="2023-04-07T07:54:22.146" v="11" actId="478"/>
          <ac:spMkLst>
            <pc:docMk/>
            <pc:sldMasterMk cId="1793819240" sldId="2147483702"/>
            <ac:spMk id="4" creationId="{00000000-0000-0000-0000-000000000000}"/>
          </ac:spMkLst>
        </pc:spChg>
        <pc:spChg chg="del">
          <ac:chgData name="Hipp Cornelia" userId="faafdb45-4c38-4bd5-91af-3d5d1e3825ea" providerId="ADAL" clId="{180BCEBB-169F-45CD-98B3-310C3CE18518}" dt="2023-04-07T07:54:24.967" v="12" actId="478"/>
          <ac:spMkLst>
            <pc:docMk/>
            <pc:sldMasterMk cId="1793819240" sldId="2147483702"/>
            <ac:spMk id="5" creationId="{00000000-0000-0000-0000-000000000000}"/>
          </ac:spMkLst>
        </pc:spChg>
        <pc:spChg chg="del">
          <ac:chgData name="Hipp Cornelia" userId="faafdb45-4c38-4bd5-91af-3d5d1e3825ea" providerId="ADAL" clId="{180BCEBB-169F-45CD-98B3-310C3CE18518}" dt="2023-04-07T07:54:27.580" v="13" actId="478"/>
          <ac:spMkLst>
            <pc:docMk/>
            <pc:sldMasterMk cId="1793819240" sldId="2147483702"/>
            <ac:spMk id="6" creationId="{00000000-0000-0000-0000-000000000000}"/>
          </ac:spMkLst>
        </pc:spChg>
        <pc:picChg chg="add del">
          <ac:chgData name="Hipp Cornelia" userId="faafdb45-4c38-4bd5-91af-3d5d1e3825ea" providerId="ADAL" clId="{180BCEBB-169F-45CD-98B3-310C3CE18518}" dt="2023-04-07T07:54:19.968" v="10" actId="478"/>
          <ac:picMkLst>
            <pc:docMk/>
            <pc:sldMasterMk cId="1793819240" sldId="2147483702"/>
            <ac:picMk id="12" creationId="{B4F2C8B1-51E2-8584-2BC7-F98BDB57CA29}"/>
          </ac:picMkLst>
        </pc:picChg>
        <pc:sldLayoutChg chg="mod ord">
          <pc:chgData name="Hipp Cornelia" userId="faafdb45-4c38-4bd5-91af-3d5d1e3825ea" providerId="ADAL" clId="{180BCEBB-169F-45CD-98B3-310C3CE18518}" dt="2023-04-07T08:20:32.254" v="443" actId="6014"/>
          <pc:sldLayoutMkLst>
            <pc:docMk/>
            <pc:sldMasterMk cId="1793819240" sldId="2147483702"/>
            <pc:sldLayoutMk cId="554700880" sldId="2147483703"/>
          </pc:sldLayoutMkLst>
        </pc:sldLayoutChg>
        <pc:sldLayoutChg chg="delSp modSp mod ord">
          <pc:chgData name="Hipp Cornelia" userId="faafdb45-4c38-4bd5-91af-3d5d1e3825ea" providerId="ADAL" clId="{180BCEBB-169F-45CD-98B3-310C3CE18518}" dt="2023-04-07T08:56:39.475" v="990" actId="113"/>
          <pc:sldLayoutMkLst>
            <pc:docMk/>
            <pc:sldMasterMk cId="1793819240" sldId="2147483702"/>
            <pc:sldLayoutMk cId="1602025324" sldId="2147483704"/>
          </pc:sldLayoutMkLst>
          <pc:spChg chg="mod">
            <ac:chgData name="Hipp Cornelia" userId="faafdb45-4c38-4bd5-91af-3d5d1e3825ea" providerId="ADAL" clId="{180BCEBB-169F-45CD-98B3-310C3CE18518}" dt="2023-04-07T08:06:50.328" v="260" actId="255"/>
            <ac:spMkLst>
              <pc:docMk/>
              <pc:sldMasterMk cId="1793819240" sldId="2147483702"/>
              <pc:sldLayoutMk cId="1602025324" sldId="2147483704"/>
              <ac:spMk id="2" creationId="{00000000-0000-0000-0000-000000000000}"/>
            </ac:spMkLst>
          </pc:spChg>
          <pc:spChg chg="mod">
            <ac:chgData name="Hipp Cornelia" userId="faafdb45-4c38-4bd5-91af-3d5d1e3825ea" providerId="ADAL" clId="{180BCEBB-169F-45CD-98B3-310C3CE18518}" dt="2023-04-07T08:56:39.475" v="990" actId="113"/>
            <ac:spMkLst>
              <pc:docMk/>
              <pc:sldMasterMk cId="1793819240" sldId="2147483702"/>
              <pc:sldLayoutMk cId="1602025324" sldId="2147483704"/>
              <ac:spMk id="3" creationId="{00000000-0000-0000-0000-000000000000}"/>
            </ac:spMkLst>
          </pc:spChg>
          <pc:spChg chg="del">
            <ac:chgData name="Hipp Cornelia" userId="faafdb45-4c38-4bd5-91af-3d5d1e3825ea" providerId="ADAL" clId="{180BCEBB-169F-45CD-98B3-310C3CE18518}" dt="2023-04-07T07:54:49.871" v="23" actId="478"/>
            <ac:spMkLst>
              <pc:docMk/>
              <pc:sldMasterMk cId="1793819240" sldId="2147483702"/>
              <pc:sldLayoutMk cId="1602025324" sldId="2147483704"/>
              <ac:spMk id="4" creationId="{00000000-0000-0000-0000-000000000000}"/>
            </ac:spMkLst>
          </pc:spChg>
          <pc:spChg chg="del">
            <ac:chgData name="Hipp Cornelia" userId="faafdb45-4c38-4bd5-91af-3d5d1e3825ea" providerId="ADAL" clId="{180BCEBB-169F-45CD-98B3-310C3CE18518}" dt="2023-04-07T07:54:50.935" v="24" actId="478"/>
            <ac:spMkLst>
              <pc:docMk/>
              <pc:sldMasterMk cId="1793819240" sldId="2147483702"/>
              <pc:sldLayoutMk cId="1602025324" sldId="2147483704"/>
              <ac:spMk id="5" creationId="{00000000-0000-0000-0000-000000000000}"/>
            </ac:spMkLst>
          </pc:spChg>
          <pc:spChg chg="del">
            <ac:chgData name="Hipp Cornelia" userId="faafdb45-4c38-4bd5-91af-3d5d1e3825ea" providerId="ADAL" clId="{180BCEBB-169F-45CD-98B3-310C3CE18518}" dt="2023-04-07T07:54:51.890" v="25" actId="478"/>
            <ac:spMkLst>
              <pc:docMk/>
              <pc:sldMasterMk cId="1793819240" sldId="2147483702"/>
              <pc:sldLayoutMk cId="1602025324" sldId="2147483704"/>
              <ac:spMk id="6" creationId="{00000000-0000-0000-0000-000000000000}"/>
            </ac:spMkLst>
          </pc:spChg>
        </pc:sldLayoutChg>
        <pc:sldLayoutChg chg="del">
          <pc:chgData name="Hipp Cornelia" userId="faafdb45-4c38-4bd5-91af-3d5d1e3825ea" providerId="ADAL" clId="{180BCEBB-169F-45CD-98B3-310C3CE18518}" dt="2023-04-07T07:53:05.960" v="1" actId="2696"/>
          <pc:sldLayoutMkLst>
            <pc:docMk/>
            <pc:sldMasterMk cId="1793819240" sldId="2147483702"/>
            <pc:sldLayoutMk cId="811403650" sldId="2147483705"/>
          </pc:sldLayoutMkLst>
        </pc:sldLayoutChg>
        <pc:sldLayoutChg chg="delSp modSp mod">
          <pc:chgData name="Hipp Cornelia" userId="faafdb45-4c38-4bd5-91af-3d5d1e3825ea" providerId="ADAL" clId="{180BCEBB-169F-45CD-98B3-310C3CE18518}" dt="2023-04-07T08:57:04.981" v="994" actId="255"/>
          <pc:sldLayoutMkLst>
            <pc:docMk/>
            <pc:sldMasterMk cId="1793819240" sldId="2147483702"/>
            <pc:sldLayoutMk cId="1103863236" sldId="2147483706"/>
          </pc:sldLayoutMkLst>
          <pc:spChg chg="mod">
            <ac:chgData name="Hipp Cornelia" userId="faafdb45-4c38-4bd5-91af-3d5d1e3825ea" providerId="ADAL" clId="{180BCEBB-169F-45CD-98B3-310C3CE18518}" dt="2023-04-07T08:56:57.355" v="992" actId="255"/>
            <ac:spMkLst>
              <pc:docMk/>
              <pc:sldMasterMk cId="1793819240" sldId="2147483702"/>
              <pc:sldLayoutMk cId="1103863236" sldId="2147483706"/>
              <ac:spMk id="3" creationId="{00000000-0000-0000-0000-000000000000}"/>
            </ac:spMkLst>
          </pc:spChg>
          <pc:spChg chg="mod">
            <ac:chgData name="Hipp Cornelia" userId="faafdb45-4c38-4bd5-91af-3d5d1e3825ea" providerId="ADAL" clId="{180BCEBB-169F-45CD-98B3-310C3CE18518}" dt="2023-04-07T08:57:04.981" v="994" actId="255"/>
            <ac:spMkLst>
              <pc:docMk/>
              <pc:sldMasterMk cId="1793819240" sldId="2147483702"/>
              <pc:sldLayoutMk cId="1103863236" sldId="2147483706"/>
              <ac:spMk id="4" creationId="{00000000-0000-0000-0000-000000000000}"/>
            </ac:spMkLst>
          </pc:spChg>
          <pc:spChg chg="del">
            <ac:chgData name="Hipp Cornelia" userId="faafdb45-4c38-4bd5-91af-3d5d1e3825ea" providerId="ADAL" clId="{180BCEBB-169F-45CD-98B3-310C3CE18518}" dt="2023-04-07T07:54:44.361" v="20" actId="478"/>
            <ac:spMkLst>
              <pc:docMk/>
              <pc:sldMasterMk cId="1793819240" sldId="2147483702"/>
              <pc:sldLayoutMk cId="1103863236" sldId="2147483706"/>
              <ac:spMk id="5" creationId="{00000000-0000-0000-0000-000000000000}"/>
            </ac:spMkLst>
          </pc:spChg>
          <pc:spChg chg="del">
            <ac:chgData name="Hipp Cornelia" userId="faafdb45-4c38-4bd5-91af-3d5d1e3825ea" providerId="ADAL" clId="{180BCEBB-169F-45CD-98B3-310C3CE18518}" dt="2023-04-07T07:54:45.282" v="21" actId="478"/>
            <ac:spMkLst>
              <pc:docMk/>
              <pc:sldMasterMk cId="1793819240" sldId="2147483702"/>
              <pc:sldLayoutMk cId="1103863236" sldId="2147483706"/>
              <ac:spMk id="6" creationId="{00000000-0000-0000-0000-000000000000}"/>
            </ac:spMkLst>
          </pc:spChg>
          <pc:spChg chg="del">
            <ac:chgData name="Hipp Cornelia" userId="faafdb45-4c38-4bd5-91af-3d5d1e3825ea" providerId="ADAL" clId="{180BCEBB-169F-45CD-98B3-310C3CE18518}" dt="2023-04-07T07:54:46.544" v="22" actId="478"/>
            <ac:spMkLst>
              <pc:docMk/>
              <pc:sldMasterMk cId="1793819240" sldId="2147483702"/>
              <pc:sldLayoutMk cId="1103863236" sldId="2147483706"/>
              <ac:spMk id="7" creationId="{00000000-0000-0000-0000-000000000000}"/>
            </ac:spMkLst>
          </pc:spChg>
          <pc:spChg chg="mod">
            <ac:chgData name="Hipp Cornelia" userId="faafdb45-4c38-4bd5-91af-3d5d1e3825ea" providerId="ADAL" clId="{180BCEBB-169F-45CD-98B3-310C3CE18518}" dt="2023-04-07T08:07:00.241" v="261" actId="255"/>
            <ac:spMkLst>
              <pc:docMk/>
              <pc:sldMasterMk cId="1793819240" sldId="2147483702"/>
              <pc:sldLayoutMk cId="1103863236" sldId="2147483706"/>
              <ac:spMk id="8" creationId="{00000000-0000-0000-0000-000000000000}"/>
            </ac:spMkLst>
          </pc:spChg>
        </pc:sldLayoutChg>
        <pc:sldLayoutChg chg="delSp del mod">
          <pc:chgData name="Hipp Cornelia" userId="faafdb45-4c38-4bd5-91af-3d5d1e3825ea" providerId="ADAL" clId="{180BCEBB-169F-45CD-98B3-310C3CE18518}" dt="2023-04-07T08:03:22.277" v="234" actId="2696"/>
          <pc:sldLayoutMkLst>
            <pc:docMk/>
            <pc:sldMasterMk cId="1793819240" sldId="2147483702"/>
            <pc:sldLayoutMk cId="3531744812" sldId="2147483707"/>
          </pc:sldLayoutMkLst>
          <pc:spChg chg="del">
            <ac:chgData name="Hipp Cornelia" userId="faafdb45-4c38-4bd5-91af-3d5d1e3825ea" providerId="ADAL" clId="{180BCEBB-169F-45CD-98B3-310C3CE18518}" dt="2023-04-07T07:54:34.354" v="14" actId="478"/>
            <ac:spMkLst>
              <pc:docMk/>
              <pc:sldMasterMk cId="1793819240" sldId="2147483702"/>
              <pc:sldLayoutMk cId="3531744812" sldId="2147483707"/>
              <ac:spMk id="7" creationId="{00000000-0000-0000-0000-000000000000}"/>
            </ac:spMkLst>
          </pc:spChg>
          <pc:spChg chg="del">
            <ac:chgData name="Hipp Cornelia" userId="faafdb45-4c38-4bd5-91af-3d5d1e3825ea" providerId="ADAL" clId="{180BCEBB-169F-45CD-98B3-310C3CE18518}" dt="2023-04-07T07:54:35.438" v="15" actId="478"/>
            <ac:spMkLst>
              <pc:docMk/>
              <pc:sldMasterMk cId="1793819240" sldId="2147483702"/>
              <pc:sldLayoutMk cId="3531744812" sldId="2147483707"/>
              <ac:spMk id="8" creationId="{00000000-0000-0000-0000-000000000000}"/>
            </ac:spMkLst>
          </pc:spChg>
          <pc:spChg chg="del">
            <ac:chgData name="Hipp Cornelia" userId="faafdb45-4c38-4bd5-91af-3d5d1e3825ea" providerId="ADAL" clId="{180BCEBB-169F-45CD-98B3-310C3CE18518}" dt="2023-04-07T07:54:36.806" v="16" actId="478"/>
            <ac:spMkLst>
              <pc:docMk/>
              <pc:sldMasterMk cId="1793819240" sldId="2147483702"/>
              <pc:sldLayoutMk cId="3531744812" sldId="2147483707"/>
              <ac:spMk id="9" creationId="{00000000-0000-0000-0000-000000000000}"/>
            </ac:spMkLst>
          </pc:spChg>
        </pc:sldLayoutChg>
        <pc:sldLayoutChg chg="delSp del mod">
          <pc:chgData name="Hipp Cornelia" userId="faafdb45-4c38-4bd5-91af-3d5d1e3825ea" providerId="ADAL" clId="{180BCEBB-169F-45CD-98B3-310C3CE18518}" dt="2023-04-07T08:03:28.940" v="235" actId="2696"/>
          <pc:sldLayoutMkLst>
            <pc:docMk/>
            <pc:sldMasterMk cId="1793819240" sldId="2147483702"/>
            <pc:sldLayoutMk cId="2945319198" sldId="2147483708"/>
          </pc:sldLayoutMkLst>
          <pc:spChg chg="del">
            <ac:chgData name="Hipp Cornelia" userId="faafdb45-4c38-4bd5-91af-3d5d1e3825ea" providerId="ADAL" clId="{180BCEBB-169F-45CD-98B3-310C3CE18518}" dt="2023-04-07T07:54:39.115" v="17" actId="478"/>
            <ac:spMkLst>
              <pc:docMk/>
              <pc:sldMasterMk cId="1793819240" sldId="2147483702"/>
              <pc:sldLayoutMk cId="2945319198" sldId="2147483708"/>
              <ac:spMk id="3" creationId="{00000000-0000-0000-0000-000000000000}"/>
            </ac:spMkLst>
          </pc:spChg>
          <pc:spChg chg="del">
            <ac:chgData name="Hipp Cornelia" userId="faafdb45-4c38-4bd5-91af-3d5d1e3825ea" providerId="ADAL" clId="{180BCEBB-169F-45CD-98B3-310C3CE18518}" dt="2023-04-07T07:54:40.101" v="18" actId="478"/>
            <ac:spMkLst>
              <pc:docMk/>
              <pc:sldMasterMk cId="1793819240" sldId="2147483702"/>
              <pc:sldLayoutMk cId="2945319198" sldId="2147483708"/>
              <ac:spMk id="4" creationId="{00000000-0000-0000-0000-000000000000}"/>
            </ac:spMkLst>
          </pc:spChg>
          <pc:spChg chg="del">
            <ac:chgData name="Hipp Cornelia" userId="faafdb45-4c38-4bd5-91af-3d5d1e3825ea" providerId="ADAL" clId="{180BCEBB-169F-45CD-98B3-310C3CE18518}" dt="2023-04-07T07:54:41.031" v="19" actId="478"/>
            <ac:spMkLst>
              <pc:docMk/>
              <pc:sldMasterMk cId="1793819240" sldId="2147483702"/>
              <pc:sldLayoutMk cId="2945319198" sldId="2147483708"/>
              <ac:spMk id="5" creationId="{00000000-0000-0000-0000-000000000000}"/>
            </ac:spMkLst>
          </pc:spChg>
        </pc:sldLayoutChg>
        <pc:sldLayoutChg chg="del">
          <pc:chgData name="Hipp Cornelia" userId="faafdb45-4c38-4bd5-91af-3d5d1e3825ea" providerId="ADAL" clId="{180BCEBB-169F-45CD-98B3-310C3CE18518}" dt="2023-04-07T07:53:55.174" v="4" actId="2696"/>
          <pc:sldLayoutMkLst>
            <pc:docMk/>
            <pc:sldMasterMk cId="1793819240" sldId="2147483702"/>
            <pc:sldLayoutMk cId="2191044824" sldId="2147483709"/>
          </pc:sldLayoutMkLst>
        </pc:sldLayoutChg>
        <pc:sldLayoutChg chg="del">
          <pc:chgData name="Hipp Cornelia" userId="faafdb45-4c38-4bd5-91af-3d5d1e3825ea" providerId="ADAL" clId="{180BCEBB-169F-45CD-98B3-310C3CE18518}" dt="2023-04-07T07:54:07.158" v="8" actId="2696"/>
          <pc:sldLayoutMkLst>
            <pc:docMk/>
            <pc:sldMasterMk cId="1793819240" sldId="2147483702"/>
            <pc:sldLayoutMk cId="754675946" sldId="2147483710"/>
          </pc:sldLayoutMkLst>
        </pc:sldLayoutChg>
        <pc:sldLayoutChg chg="del">
          <pc:chgData name="Hipp Cornelia" userId="faafdb45-4c38-4bd5-91af-3d5d1e3825ea" providerId="ADAL" clId="{180BCEBB-169F-45CD-98B3-310C3CE18518}" dt="2023-04-07T07:54:05.869" v="7" actId="2696"/>
          <pc:sldLayoutMkLst>
            <pc:docMk/>
            <pc:sldMasterMk cId="1793819240" sldId="2147483702"/>
            <pc:sldLayoutMk cId="3716071662" sldId="2147483711"/>
          </pc:sldLayoutMkLst>
        </pc:sldLayoutChg>
        <pc:sldLayoutChg chg="del">
          <pc:chgData name="Hipp Cornelia" userId="faafdb45-4c38-4bd5-91af-3d5d1e3825ea" providerId="ADAL" clId="{180BCEBB-169F-45CD-98B3-310C3CE18518}" dt="2023-04-07T07:54:01.912" v="5" actId="2696"/>
          <pc:sldLayoutMkLst>
            <pc:docMk/>
            <pc:sldMasterMk cId="1793819240" sldId="2147483702"/>
            <pc:sldLayoutMk cId="3045144930" sldId="2147483712"/>
          </pc:sldLayoutMkLst>
        </pc:sldLayoutChg>
        <pc:sldLayoutChg chg="del">
          <pc:chgData name="Hipp Cornelia" userId="faafdb45-4c38-4bd5-91af-3d5d1e3825ea" providerId="ADAL" clId="{180BCEBB-169F-45CD-98B3-310C3CE18518}" dt="2023-04-07T07:54:04.301" v="6" actId="2696"/>
          <pc:sldLayoutMkLst>
            <pc:docMk/>
            <pc:sldMasterMk cId="1793819240" sldId="2147483702"/>
            <pc:sldLayoutMk cId="113705141" sldId="2147483713"/>
          </pc:sldLayoutMkLst>
        </pc:sldLayoutChg>
      </pc:sldMasterChg>
    </pc:docChg>
  </pc:docChgLst>
  <pc:docChgLst>
    <pc:chgData name="Fischer Florian" userId="fe0fa069-fa70-49ea-a8d2-76f190dfe63e" providerId="ADAL" clId="{70FBA30E-36EA-4289-9264-2455603F459B}"/>
    <pc:docChg chg="undo redo custSel addSld delSld modSld sldOrd">
      <pc:chgData name="Fischer Florian" userId="fe0fa069-fa70-49ea-a8d2-76f190dfe63e" providerId="ADAL" clId="{70FBA30E-36EA-4289-9264-2455603F459B}" dt="2023-04-17T16:21:15.068" v="2437" actId="207"/>
      <pc:docMkLst>
        <pc:docMk/>
      </pc:docMkLst>
      <pc:sldChg chg="addSp delSp modSp mod">
        <pc:chgData name="Fischer Florian" userId="fe0fa069-fa70-49ea-a8d2-76f190dfe63e" providerId="ADAL" clId="{70FBA30E-36EA-4289-9264-2455603F459B}" dt="2023-04-17T16:17:34.452" v="2429" actId="14100"/>
        <pc:sldMkLst>
          <pc:docMk/>
          <pc:sldMk cId="1107643294" sldId="302"/>
        </pc:sldMkLst>
        <pc:spChg chg="mod">
          <ac:chgData name="Fischer Florian" userId="fe0fa069-fa70-49ea-a8d2-76f190dfe63e" providerId="ADAL" clId="{70FBA30E-36EA-4289-9264-2455603F459B}" dt="2023-04-06T12:28:52.811" v="630" actId="790"/>
          <ac:spMkLst>
            <pc:docMk/>
            <pc:sldMk cId="1107643294" sldId="302"/>
            <ac:spMk id="2" creationId="{C0A9C129-F697-45A6-D90A-1E3D24B2E4A4}"/>
          </ac:spMkLst>
        </pc:spChg>
        <pc:spChg chg="mod">
          <ac:chgData name="Fischer Florian" userId="fe0fa069-fa70-49ea-a8d2-76f190dfe63e" providerId="ADAL" clId="{70FBA30E-36EA-4289-9264-2455603F459B}" dt="2023-04-06T12:28:52.811" v="630" actId="790"/>
          <ac:spMkLst>
            <pc:docMk/>
            <pc:sldMk cId="1107643294" sldId="302"/>
            <ac:spMk id="7" creationId="{13144F0A-D6C6-637A-B0A1-A28DD46DE025}"/>
          </ac:spMkLst>
        </pc:spChg>
        <pc:spChg chg="mod">
          <ac:chgData name="Fischer Florian" userId="fe0fa069-fa70-49ea-a8d2-76f190dfe63e" providerId="ADAL" clId="{70FBA30E-36EA-4289-9264-2455603F459B}" dt="2023-04-17T16:16:56.392" v="2427" actId="1076"/>
          <ac:spMkLst>
            <pc:docMk/>
            <pc:sldMk cId="1107643294" sldId="302"/>
            <ac:spMk id="8" creationId="{078BC0AE-C142-ED21-E17B-44D033487854}"/>
          </ac:spMkLst>
        </pc:spChg>
        <pc:spChg chg="mod">
          <ac:chgData name="Fischer Florian" userId="fe0fa069-fa70-49ea-a8d2-76f190dfe63e" providerId="ADAL" clId="{70FBA30E-36EA-4289-9264-2455603F459B}" dt="2023-04-06T12:28:52.811" v="630" actId="790"/>
          <ac:spMkLst>
            <pc:docMk/>
            <pc:sldMk cId="1107643294" sldId="302"/>
            <ac:spMk id="9" creationId="{7FE5B2EF-2B78-2039-19E7-A4152E6A370A}"/>
          </ac:spMkLst>
        </pc:spChg>
        <pc:spChg chg="del">
          <ac:chgData name="Fischer Florian" userId="fe0fa069-fa70-49ea-a8d2-76f190dfe63e" providerId="ADAL" clId="{70FBA30E-36EA-4289-9264-2455603F459B}" dt="2023-04-17T16:14:50.253" v="2410" actId="22"/>
          <ac:spMkLst>
            <pc:docMk/>
            <pc:sldMk cId="1107643294" sldId="302"/>
            <ac:spMk id="11" creationId="{51B196F8-D33A-675D-0544-0535B128255D}"/>
          </ac:spMkLst>
        </pc:spChg>
        <pc:spChg chg="add del mod">
          <ac:chgData name="Fischer Florian" userId="fe0fa069-fa70-49ea-a8d2-76f190dfe63e" providerId="ADAL" clId="{70FBA30E-36EA-4289-9264-2455603F459B}" dt="2023-04-17T16:15:28.515" v="2415" actId="22"/>
          <ac:spMkLst>
            <pc:docMk/>
            <pc:sldMk cId="1107643294" sldId="302"/>
            <ac:spMk id="14" creationId="{82D3E912-5DD2-2F81-5239-27F5D184FB5D}"/>
          </ac:spMkLst>
        </pc:spChg>
        <pc:picChg chg="del">
          <ac:chgData name="Fischer Florian" userId="fe0fa069-fa70-49ea-a8d2-76f190dfe63e" providerId="ADAL" clId="{70FBA30E-36EA-4289-9264-2455603F459B}" dt="2023-04-17T16:14:38.892" v="2409" actId="478"/>
          <ac:picMkLst>
            <pc:docMk/>
            <pc:sldMk cId="1107643294" sldId="302"/>
            <ac:picMk id="3" creationId="{2BB2B958-FDAB-A5F4-E25A-9CE05ED0E925}"/>
          </ac:picMkLst>
        </pc:picChg>
        <pc:picChg chg="add del mod ord">
          <ac:chgData name="Fischer Florian" userId="fe0fa069-fa70-49ea-a8d2-76f190dfe63e" providerId="ADAL" clId="{70FBA30E-36EA-4289-9264-2455603F459B}" dt="2023-04-17T16:15:27.136" v="2414" actId="478"/>
          <ac:picMkLst>
            <pc:docMk/>
            <pc:sldMk cId="1107643294" sldId="302"/>
            <ac:picMk id="12" creationId="{328EE254-B76B-24FE-B70F-BDDE05361D33}"/>
          </ac:picMkLst>
        </pc:picChg>
        <pc:picChg chg="add mod ord">
          <ac:chgData name="Fischer Florian" userId="fe0fa069-fa70-49ea-a8d2-76f190dfe63e" providerId="ADAL" clId="{70FBA30E-36EA-4289-9264-2455603F459B}" dt="2023-04-17T16:17:34.452" v="2429" actId="14100"/>
          <ac:picMkLst>
            <pc:docMk/>
            <pc:sldMk cId="1107643294" sldId="302"/>
            <ac:picMk id="16" creationId="{D8C7677E-7C39-7C26-053F-73E530075AA8}"/>
          </ac:picMkLst>
        </pc:picChg>
        <pc:cxnChg chg="mod">
          <ac:chgData name="Fischer Florian" userId="fe0fa069-fa70-49ea-a8d2-76f190dfe63e" providerId="ADAL" clId="{70FBA30E-36EA-4289-9264-2455603F459B}" dt="2023-04-17T16:16:49.599" v="2426" actId="14100"/>
          <ac:cxnSpMkLst>
            <pc:docMk/>
            <pc:sldMk cId="1107643294" sldId="302"/>
            <ac:cxnSpMk id="6" creationId="{39FAD3E7-0E30-56C9-570E-824BC4A57FB0}"/>
          </ac:cxnSpMkLst>
        </pc:cxnChg>
      </pc:sldChg>
      <pc:sldChg chg="modSp mod">
        <pc:chgData name="Fischer Florian" userId="fe0fa069-fa70-49ea-a8d2-76f190dfe63e" providerId="ADAL" clId="{70FBA30E-36EA-4289-9264-2455603F459B}" dt="2023-04-06T12:13:32.419" v="132" actId="20577"/>
        <pc:sldMkLst>
          <pc:docMk/>
          <pc:sldMk cId="599622133" sldId="303"/>
        </pc:sldMkLst>
        <pc:spChg chg="mod">
          <ac:chgData name="Fischer Florian" userId="fe0fa069-fa70-49ea-a8d2-76f190dfe63e" providerId="ADAL" clId="{70FBA30E-36EA-4289-9264-2455603F459B}" dt="2023-04-06T12:13:32.419" v="132" actId="20577"/>
          <ac:spMkLst>
            <pc:docMk/>
            <pc:sldMk cId="599622133" sldId="303"/>
            <ac:spMk id="12" creationId="{C1BF976E-4253-372A-DFBC-ECEDBB6788E8}"/>
          </ac:spMkLst>
        </pc:spChg>
      </pc:sldChg>
      <pc:sldChg chg="modSp mod modAnim">
        <pc:chgData name="Fischer Florian" userId="fe0fa069-fa70-49ea-a8d2-76f190dfe63e" providerId="ADAL" clId="{70FBA30E-36EA-4289-9264-2455603F459B}" dt="2023-04-06T13:56:54.545" v="2367"/>
        <pc:sldMkLst>
          <pc:docMk/>
          <pc:sldMk cId="2134044688" sldId="304"/>
        </pc:sldMkLst>
        <pc:spChg chg="mod">
          <ac:chgData name="Fischer Florian" userId="fe0fa069-fa70-49ea-a8d2-76f190dfe63e" providerId="ADAL" clId="{70FBA30E-36EA-4289-9264-2455603F459B}" dt="2023-04-06T12:11:41.220" v="120" actId="20577"/>
          <ac:spMkLst>
            <pc:docMk/>
            <pc:sldMk cId="2134044688" sldId="304"/>
            <ac:spMk id="3" creationId="{8AB2772F-631A-D386-824F-170B19CB257A}"/>
          </ac:spMkLst>
        </pc:spChg>
        <pc:grpChg chg="mod">
          <ac:chgData name="Fischer Florian" userId="fe0fa069-fa70-49ea-a8d2-76f190dfe63e" providerId="ADAL" clId="{70FBA30E-36EA-4289-9264-2455603F459B}" dt="2023-04-06T12:11:12.949" v="112" actId="1076"/>
          <ac:grpSpMkLst>
            <pc:docMk/>
            <pc:sldMk cId="2134044688" sldId="304"/>
            <ac:grpSpMk id="14" creationId="{BEE1919C-D18E-DB63-54FC-5176F1F92FA5}"/>
          </ac:grpSpMkLst>
        </pc:grpChg>
        <pc:picChg chg="mod">
          <ac:chgData name="Fischer Florian" userId="fe0fa069-fa70-49ea-a8d2-76f190dfe63e" providerId="ADAL" clId="{70FBA30E-36EA-4289-9264-2455603F459B}" dt="2023-04-06T12:10:42.045" v="104" actId="1076"/>
          <ac:picMkLst>
            <pc:docMk/>
            <pc:sldMk cId="2134044688" sldId="304"/>
            <ac:picMk id="7" creationId="{35E9C4F9-E396-ED35-F7DF-65A16E6067BA}"/>
          </ac:picMkLst>
        </pc:picChg>
      </pc:sldChg>
      <pc:sldChg chg="addSp delSp modSp new mod">
        <pc:chgData name="Fischer Florian" userId="fe0fa069-fa70-49ea-a8d2-76f190dfe63e" providerId="ADAL" clId="{70FBA30E-36EA-4289-9264-2455603F459B}" dt="2023-04-06T12:22:16.315" v="371" actId="255"/>
        <pc:sldMkLst>
          <pc:docMk/>
          <pc:sldMk cId="1713706175" sldId="305"/>
        </pc:sldMkLst>
        <pc:spChg chg="mod">
          <ac:chgData name="Fischer Florian" userId="fe0fa069-fa70-49ea-a8d2-76f190dfe63e" providerId="ADAL" clId="{70FBA30E-36EA-4289-9264-2455603F459B}" dt="2023-04-06T12:22:16.315" v="371" actId="255"/>
          <ac:spMkLst>
            <pc:docMk/>
            <pc:sldMk cId="1713706175" sldId="305"/>
            <ac:spMk id="2" creationId="{60F32C69-944C-DA4B-9681-28DED3768BE9}"/>
          </ac:spMkLst>
        </pc:spChg>
        <pc:spChg chg="mod">
          <ac:chgData name="Fischer Florian" userId="fe0fa069-fa70-49ea-a8d2-76f190dfe63e" providerId="ADAL" clId="{70FBA30E-36EA-4289-9264-2455603F459B}" dt="2023-04-06T12:21:25.675" v="316" actId="20577"/>
          <ac:spMkLst>
            <pc:docMk/>
            <pc:sldMk cId="1713706175" sldId="305"/>
            <ac:spMk id="3" creationId="{41F6FB7E-AAC3-7691-8D83-A08077B84B67}"/>
          </ac:spMkLst>
        </pc:spChg>
        <pc:spChg chg="add mod">
          <ac:chgData name="Fischer Florian" userId="fe0fa069-fa70-49ea-a8d2-76f190dfe63e" providerId="ADAL" clId="{70FBA30E-36EA-4289-9264-2455603F459B}" dt="2023-04-06T12:16:19.749" v="249" actId="1076"/>
          <ac:spMkLst>
            <pc:docMk/>
            <pc:sldMk cId="1713706175" sldId="305"/>
            <ac:spMk id="6" creationId="{0DC93E61-0C94-F363-5292-AD73DE7D215D}"/>
          </ac:spMkLst>
        </pc:spChg>
        <pc:spChg chg="add del">
          <ac:chgData name="Fischer Florian" userId="fe0fa069-fa70-49ea-a8d2-76f190dfe63e" providerId="ADAL" clId="{70FBA30E-36EA-4289-9264-2455603F459B}" dt="2023-04-06T12:16:02.381" v="246" actId="478"/>
          <ac:spMkLst>
            <pc:docMk/>
            <pc:sldMk cId="1713706175" sldId="305"/>
            <ac:spMk id="7" creationId="{75F663DD-2809-6155-ECB8-62D00622DEFD}"/>
          </ac:spMkLst>
        </pc:spChg>
        <pc:spChg chg="add mod">
          <ac:chgData name="Fischer Florian" userId="fe0fa069-fa70-49ea-a8d2-76f190dfe63e" providerId="ADAL" clId="{70FBA30E-36EA-4289-9264-2455603F459B}" dt="2023-04-06T12:20:59.111" v="308" actId="14100"/>
          <ac:spMkLst>
            <pc:docMk/>
            <pc:sldMk cId="1713706175" sldId="305"/>
            <ac:spMk id="8" creationId="{892B0C7A-3E37-291A-8A3B-ED0B2E54012B}"/>
          </ac:spMkLst>
        </pc:spChg>
        <pc:spChg chg="add mod">
          <ac:chgData name="Fischer Florian" userId="fe0fa069-fa70-49ea-a8d2-76f190dfe63e" providerId="ADAL" clId="{70FBA30E-36EA-4289-9264-2455603F459B}" dt="2023-04-06T12:17:48.965" v="256" actId="1076"/>
          <ac:spMkLst>
            <pc:docMk/>
            <pc:sldMk cId="1713706175" sldId="305"/>
            <ac:spMk id="11" creationId="{1DEFE06F-87BB-9E1A-029D-A110ECBFE76D}"/>
          </ac:spMkLst>
        </pc:spChg>
        <pc:spChg chg="add mod">
          <ac:chgData name="Fischer Florian" userId="fe0fa069-fa70-49ea-a8d2-76f190dfe63e" providerId="ADAL" clId="{70FBA30E-36EA-4289-9264-2455603F459B}" dt="2023-04-06T12:19:12.147" v="274" actId="1076"/>
          <ac:spMkLst>
            <pc:docMk/>
            <pc:sldMk cId="1713706175" sldId="305"/>
            <ac:spMk id="14" creationId="{9B4AEC72-FC7E-1CB4-CA9D-90EEFC676168}"/>
          </ac:spMkLst>
        </pc:spChg>
        <pc:spChg chg="add del mod">
          <ac:chgData name="Fischer Florian" userId="fe0fa069-fa70-49ea-a8d2-76f190dfe63e" providerId="ADAL" clId="{70FBA30E-36EA-4289-9264-2455603F459B}" dt="2023-04-06T12:19:22.134" v="276"/>
          <ac:spMkLst>
            <pc:docMk/>
            <pc:sldMk cId="1713706175" sldId="305"/>
            <ac:spMk id="15" creationId="{D583A159-9C2B-D0EF-AD30-B11E8D690768}"/>
          </ac:spMkLst>
        </pc:spChg>
        <pc:spChg chg="add del mod">
          <ac:chgData name="Fischer Florian" userId="fe0fa069-fa70-49ea-a8d2-76f190dfe63e" providerId="ADAL" clId="{70FBA30E-36EA-4289-9264-2455603F459B}" dt="2023-04-06T12:19:31.298" v="278" actId="478"/>
          <ac:spMkLst>
            <pc:docMk/>
            <pc:sldMk cId="1713706175" sldId="305"/>
            <ac:spMk id="16" creationId="{860B0FE7-F8A4-E435-3010-C8F50757FCD2}"/>
          </ac:spMkLst>
        </pc:spChg>
        <pc:spChg chg="add mod">
          <ac:chgData name="Fischer Florian" userId="fe0fa069-fa70-49ea-a8d2-76f190dfe63e" providerId="ADAL" clId="{70FBA30E-36EA-4289-9264-2455603F459B}" dt="2023-04-06T12:20:44.363" v="300" actId="1076"/>
          <ac:spMkLst>
            <pc:docMk/>
            <pc:sldMk cId="1713706175" sldId="305"/>
            <ac:spMk id="17" creationId="{0247DDE3-B476-5F85-6039-5060F425F88F}"/>
          </ac:spMkLst>
        </pc:spChg>
        <pc:cxnChg chg="add del mod">
          <ac:chgData name="Fischer Florian" userId="fe0fa069-fa70-49ea-a8d2-76f190dfe63e" providerId="ADAL" clId="{70FBA30E-36EA-4289-9264-2455603F459B}" dt="2023-04-06T12:18:08.829" v="257" actId="478"/>
          <ac:cxnSpMkLst>
            <pc:docMk/>
            <pc:sldMk cId="1713706175" sldId="305"/>
            <ac:cxnSpMk id="10" creationId="{5B027EE8-8189-75FB-85FB-FD2F8B89DA40}"/>
          </ac:cxnSpMkLst>
        </pc:cxnChg>
        <pc:cxnChg chg="add mod">
          <ac:chgData name="Fischer Florian" userId="fe0fa069-fa70-49ea-a8d2-76f190dfe63e" providerId="ADAL" clId="{70FBA30E-36EA-4289-9264-2455603F459B}" dt="2023-04-06T12:18:26.660" v="259" actId="208"/>
          <ac:cxnSpMkLst>
            <pc:docMk/>
            <pc:sldMk cId="1713706175" sldId="305"/>
            <ac:cxnSpMk id="13" creationId="{21CDF93F-93C3-7E52-EA42-FBDC2A2AD2DE}"/>
          </ac:cxnSpMkLst>
        </pc:cxnChg>
      </pc:sldChg>
      <pc:sldChg chg="addSp delSp modSp new mod">
        <pc:chgData name="Fischer Florian" userId="fe0fa069-fa70-49ea-a8d2-76f190dfe63e" providerId="ADAL" clId="{70FBA30E-36EA-4289-9264-2455603F459B}" dt="2023-04-17T16:20:03.716" v="2430" actId="207"/>
        <pc:sldMkLst>
          <pc:docMk/>
          <pc:sldMk cId="3604322339" sldId="306"/>
        </pc:sldMkLst>
        <pc:spChg chg="mod">
          <ac:chgData name="Fischer Florian" userId="fe0fa069-fa70-49ea-a8d2-76f190dfe63e" providerId="ADAL" clId="{70FBA30E-36EA-4289-9264-2455603F459B}" dt="2023-04-06T12:22:22.728" v="372" actId="255"/>
          <ac:spMkLst>
            <pc:docMk/>
            <pc:sldMk cId="3604322339" sldId="306"/>
            <ac:spMk id="2" creationId="{DA85F73C-24BF-8BC9-1726-ABD3BD2CAAF0}"/>
          </ac:spMkLst>
        </pc:spChg>
        <pc:spChg chg="mod">
          <ac:chgData name="Fischer Florian" userId="fe0fa069-fa70-49ea-a8d2-76f190dfe63e" providerId="ADAL" clId="{70FBA30E-36EA-4289-9264-2455603F459B}" dt="2023-04-17T16:20:03.716" v="2430" actId="207"/>
          <ac:spMkLst>
            <pc:docMk/>
            <pc:sldMk cId="3604322339" sldId="306"/>
            <ac:spMk id="3" creationId="{D371F893-9690-E125-4733-CF1993946C01}"/>
          </ac:spMkLst>
        </pc:spChg>
        <pc:picChg chg="add mod">
          <ac:chgData name="Fischer Florian" userId="fe0fa069-fa70-49ea-a8d2-76f190dfe63e" providerId="ADAL" clId="{70FBA30E-36EA-4289-9264-2455603F459B}" dt="2023-04-17T16:07:23.021" v="2381" actId="1076"/>
          <ac:picMkLst>
            <pc:docMk/>
            <pc:sldMk cId="3604322339" sldId="306"/>
            <ac:picMk id="5" creationId="{566F7B6B-9E2A-F29F-D12D-1E1113DD60A4}"/>
          </ac:picMkLst>
        </pc:picChg>
        <pc:picChg chg="add del mod">
          <ac:chgData name="Fischer Florian" userId="fe0fa069-fa70-49ea-a8d2-76f190dfe63e" providerId="ADAL" clId="{70FBA30E-36EA-4289-9264-2455603F459B}" dt="2023-04-17T16:07:11.851" v="2378" actId="478"/>
          <ac:picMkLst>
            <pc:docMk/>
            <pc:sldMk cId="3604322339" sldId="306"/>
            <ac:picMk id="7" creationId="{D8DE7027-5CE8-62FE-DEE9-683510988F34}"/>
          </ac:picMkLst>
        </pc:picChg>
        <pc:cxnChg chg="mod">
          <ac:chgData name="Fischer Florian" userId="fe0fa069-fa70-49ea-a8d2-76f190dfe63e" providerId="ADAL" clId="{70FBA30E-36EA-4289-9264-2455603F459B}" dt="2023-04-17T16:06:15.309" v="2374" actId="1076"/>
          <ac:cxnSpMkLst>
            <pc:docMk/>
            <pc:sldMk cId="3604322339" sldId="306"/>
            <ac:cxnSpMk id="6" creationId="{3CBF3CCE-6460-1CCE-941D-37FA3975775F}"/>
          </ac:cxnSpMkLst>
        </pc:cxnChg>
      </pc:sldChg>
      <pc:sldChg chg="addSp delSp modSp new mod ord">
        <pc:chgData name="Fischer Florian" userId="fe0fa069-fa70-49ea-a8d2-76f190dfe63e" providerId="ADAL" clId="{70FBA30E-36EA-4289-9264-2455603F459B}" dt="2023-04-17T16:13:07.789" v="2408" actId="14100"/>
        <pc:sldMkLst>
          <pc:docMk/>
          <pc:sldMk cId="2483512191" sldId="307"/>
        </pc:sldMkLst>
        <pc:spChg chg="mod">
          <ac:chgData name="Fischer Florian" userId="fe0fa069-fa70-49ea-a8d2-76f190dfe63e" providerId="ADAL" clId="{70FBA30E-36EA-4289-9264-2455603F459B}" dt="2023-04-06T13:22:14.332" v="1038" actId="20577"/>
          <ac:spMkLst>
            <pc:docMk/>
            <pc:sldMk cId="2483512191" sldId="307"/>
            <ac:spMk id="2" creationId="{04A96C0B-F33E-292B-8A5B-3DCD36A4EF7C}"/>
          </ac:spMkLst>
        </pc:spChg>
        <pc:spChg chg="mod">
          <ac:chgData name="Fischer Florian" userId="fe0fa069-fa70-49ea-a8d2-76f190dfe63e" providerId="ADAL" clId="{70FBA30E-36EA-4289-9264-2455603F459B}" dt="2023-04-17T16:11:08.385" v="2393" actId="20577"/>
          <ac:spMkLst>
            <pc:docMk/>
            <pc:sldMk cId="2483512191" sldId="307"/>
            <ac:spMk id="3" creationId="{EA611D1C-1173-280E-77B7-2296ACF509B1}"/>
          </ac:spMkLst>
        </pc:spChg>
        <pc:spChg chg="add mod">
          <ac:chgData name="Fischer Florian" userId="fe0fa069-fa70-49ea-a8d2-76f190dfe63e" providerId="ADAL" clId="{70FBA30E-36EA-4289-9264-2455603F459B}" dt="2023-04-06T13:42:41.652" v="2122" actId="20577"/>
          <ac:spMkLst>
            <pc:docMk/>
            <pc:sldMk cId="2483512191" sldId="307"/>
            <ac:spMk id="8" creationId="{1A5721C1-94ED-8D58-0C1A-C9EAD098E3D0}"/>
          </ac:spMkLst>
        </pc:spChg>
        <pc:spChg chg="add del">
          <ac:chgData name="Fischer Florian" userId="fe0fa069-fa70-49ea-a8d2-76f190dfe63e" providerId="ADAL" clId="{70FBA30E-36EA-4289-9264-2455603F459B}" dt="2023-04-06T13:42:52.951" v="2124" actId="478"/>
          <ac:spMkLst>
            <pc:docMk/>
            <pc:sldMk cId="2483512191" sldId="307"/>
            <ac:spMk id="9" creationId="{43CA233A-B4E0-08E2-9839-6FCC2895A5B2}"/>
          </ac:spMkLst>
        </pc:spChg>
        <pc:spChg chg="add mod">
          <ac:chgData name="Fischer Florian" userId="fe0fa069-fa70-49ea-a8d2-76f190dfe63e" providerId="ADAL" clId="{70FBA30E-36EA-4289-9264-2455603F459B}" dt="2023-04-06T13:42:59.604" v="2130" actId="20577"/>
          <ac:spMkLst>
            <pc:docMk/>
            <pc:sldMk cId="2483512191" sldId="307"/>
            <ac:spMk id="10" creationId="{762565A7-A8BB-1E62-E21E-EF651DAA7A74}"/>
          </ac:spMkLst>
        </pc:spChg>
        <pc:spChg chg="add mod">
          <ac:chgData name="Fischer Florian" userId="fe0fa069-fa70-49ea-a8d2-76f190dfe63e" providerId="ADAL" clId="{70FBA30E-36EA-4289-9264-2455603F459B}" dt="2023-04-06T13:43:52.159" v="2150" actId="14100"/>
          <ac:spMkLst>
            <pc:docMk/>
            <pc:sldMk cId="2483512191" sldId="307"/>
            <ac:spMk id="11" creationId="{8E8FE0E6-BB04-767D-96A8-A445ABF487E4}"/>
          </ac:spMkLst>
        </pc:spChg>
        <pc:spChg chg="add mod">
          <ac:chgData name="Fischer Florian" userId="fe0fa069-fa70-49ea-a8d2-76f190dfe63e" providerId="ADAL" clId="{70FBA30E-36EA-4289-9264-2455603F459B}" dt="2023-04-06T13:44:46.518" v="2177" actId="1076"/>
          <ac:spMkLst>
            <pc:docMk/>
            <pc:sldMk cId="2483512191" sldId="307"/>
            <ac:spMk id="12" creationId="{27193EEC-80FB-48D2-DE79-327E156E75B1}"/>
          </ac:spMkLst>
        </pc:spChg>
        <pc:spChg chg="add mod">
          <ac:chgData name="Fischer Florian" userId="fe0fa069-fa70-49ea-a8d2-76f190dfe63e" providerId="ADAL" clId="{70FBA30E-36EA-4289-9264-2455603F459B}" dt="2023-04-06T13:44:49.759" v="2178" actId="1076"/>
          <ac:spMkLst>
            <pc:docMk/>
            <pc:sldMk cId="2483512191" sldId="307"/>
            <ac:spMk id="13" creationId="{BB8F7ABC-A6AE-7DF9-8AA9-8444E87C5322}"/>
          </ac:spMkLst>
        </pc:spChg>
        <pc:spChg chg="add mod">
          <ac:chgData name="Fischer Florian" userId="fe0fa069-fa70-49ea-a8d2-76f190dfe63e" providerId="ADAL" clId="{70FBA30E-36EA-4289-9264-2455603F459B}" dt="2023-04-06T13:44:52.334" v="2179" actId="1076"/>
          <ac:spMkLst>
            <pc:docMk/>
            <pc:sldMk cId="2483512191" sldId="307"/>
            <ac:spMk id="14" creationId="{46E6C5A5-070F-304F-7009-648C5C4DEF18}"/>
          </ac:spMkLst>
        </pc:spChg>
        <pc:picChg chg="add mod ord">
          <ac:chgData name="Fischer Florian" userId="fe0fa069-fa70-49ea-a8d2-76f190dfe63e" providerId="ADAL" clId="{70FBA30E-36EA-4289-9264-2455603F459B}" dt="2023-04-17T16:12:43.931" v="2402" actId="1076"/>
          <ac:picMkLst>
            <pc:docMk/>
            <pc:sldMk cId="2483512191" sldId="307"/>
            <ac:picMk id="5" creationId="{03A6B47C-C34E-325B-FA97-F343A75026E2}"/>
          </ac:picMkLst>
        </pc:picChg>
        <pc:picChg chg="add del mod">
          <ac:chgData name="Fischer Florian" userId="fe0fa069-fa70-49ea-a8d2-76f190dfe63e" providerId="ADAL" clId="{70FBA30E-36EA-4289-9264-2455603F459B}" dt="2023-04-17T16:11:01.219" v="2391" actId="478"/>
          <ac:picMkLst>
            <pc:docMk/>
            <pc:sldMk cId="2483512191" sldId="307"/>
            <ac:picMk id="7" creationId="{A351DE34-A2CF-AA1B-9B23-989FA0C8EA8A}"/>
          </ac:picMkLst>
        </pc:picChg>
        <pc:cxnChg chg="add mod">
          <ac:chgData name="Fischer Florian" userId="fe0fa069-fa70-49ea-a8d2-76f190dfe63e" providerId="ADAL" clId="{70FBA30E-36EA-4289-9264-2455603F459B}" dt="2023-04-17T16:12:54.946" v="2405" actId="14100"/>
          <ac:cxnSpMkLst>
            <pc:docMk/>
            <pc:sldMk cId="2483512191" sldId="307"/>
            <ac:cxnSpMk id="16" creationId="{EB3F99DB-487D-E4BB-9BAE-94356220CA7C}"/>
          </ac:cxnSpMkLst>
        </pc:cxnChg>
        <pc:cxnChg chg="add mod">
          <ac:chgData name="Fischer Florian" userId="fe0fa069-fa70-49ea-a8d2-76f190dfe63e" providerId="ADAL" clId="{70FBA30E-36EA-4289-9264-2455603F459B}" dt="2023-04-17T16:12:51.895" v="2404" actId="14100"/>
          <ac:cxnSpMkLst>
            <pc:docMk/>
            <pc:sldMk cId="2483512191" sldId="307"/>
            <ac:cxnSpMk id="19" creationId="{50E3CB81-EAA2-5424-9C3F-B4DC8017B027}"/>
          </ac:cxnSpMkLst>
        </pc:cxnChg>
        <pc:cxnChg chg="add mod">
          <ac:chgData name="Fischer Florian" userId="fe0fa069-fa70-49ea-a8d2-76f190dfe63e" providerId="ADAL" clId="{70FBA30E-36EA-4289-9264-2455603F459B}" dt="2023-04-17T16:12:48.701" v="2403" actId="14100"/>
          <ac:cxnSpMkLst>
            <pc:docMk/>
            <pc:sldMk cId="2483512191" sldId="307"/>
            <ac:cxnSpMk id="22" creationId="{37D8CFF5-4EF6-54FB-9F50-228EFDCF178E}"/>
          </ac:cxnSpMkLst>
        </pc:cxnChg>
        <pc:cxnChg chg="add mod">
          <ac:chgData name="Fischer Florian" userId="fe0fa069-fa70-49ea-a8d2-76f190dfe63e" providerId="ADAL" clId="{70FBA30E-36EA-4289-9264-2455603F459B}" dt="2023-04-17T16:12:59.159" v="2406" actId="14100"/>
          <ac:cxnSpMkLst>
            <pc:docMk/>
            <pc:sldMk cId="2483512191" sldId="307"/>
            <ac:cxnSpMk id="26" creationId="{2FC534F2-C6AE-D2A2-CB9B-73DA7A9B36AD}"/>
          </ac:cxnSpMkLst>
        </pc:cxnChg>
        <pc:cxnChg chg="add mod">
          <ac:chgData name="Fischer Florian" userId="fe0fa069-fa70-49ea-a8d2-76f190dfe63e" providerId="ADAL" clId="{70FBA30E-36EA-4289-9264-2455603F459B}" dt="2023-04-17T16:13:03.138" v="2407" actId="14100"/>
          <ac:cxnSpMkLst>
            <pc:docMk/>
            <pc:sldMk cId="2483512191" sldId="307"/>
            <ac:cxnSpMk id="29" creationId="{4B21B5B7-DD06-0AE1-A3B1-1225A6A6E1F1}"/>
          </ac:cxnSpMkLst>
        </pc:cxnChg>
        <pc:cxnChg chg="add mod">
          <ac:chgData name="Fischer Florian" userId="fe0fa069-fa70-49ea-a8d2-76f190dfe63e" providerId="ADAL" clId="{70FBA30E-36EA-4289-9264-2455603F459B}" dt="2023-04-17T16:13:07.789" v="2408" actId="14100"/>
          <ac:cxnSpMkLst>
            <pc:docMk/>
            <pc:sldMk cId="2483512191" sldId="307"/>
            <ac:cxnSpMk id="32" creationId="{8D2B467B-C845-C14B-79E7-9F98B2217BC8}"/>
          </ac:cxnSpMkLst>
        </pc:cxnChg>
      </pc:sldChg>
      <pc:sldChg chg="new del">
        <pc:chgData name="Fischer Florian" userId="fe0fa069-fa70-49ea-a8d2-76f190dfe63e" providerId="ADAL" clId="{70FBA30E-36EA-4289-9264-2455603F459B}" dt="2023-04-06T12:32:59.730" v="879" actId="47"/>
        <pc:sldMkLst>
          <pc:docMk/>
          <pc:sldMk cId="22151727" sldId="308"/>
        </pc:sldMkLst>
      </pc:sldChg>
      <pc:sldChg chg="addSp delSp modSp new mod modClrScheme chgLayout">
        <pc:chgData name="Fischer Florian" userId="fe0fa069-fa70-49ea-a8d2-76f190dfe63e" providerId="ADAL" clId="{70FBA30E-36EA-4289-9264-2455603F459B}" dt="2023-04-06T13:46:49.430" v="2202" actId="20577"/>
        <pc:sldMkLst>
          <pc:docMk/>
          <pc:sldMk cId="4198459830" sldId="308"/>
        </pc:sldMkLst>
        <pc:spChg chg="mod ord">
          <ac:chgData name="Fischer Florian" userId="fe0fa069-fa70-49ea-a8d2-76f190dfe63e" providerId="ADAL" clId="{70FBA30E-36EA-4289-9264-2455603F459B}" dt="2023-04-06T13:11:52.365" v="913" actId="700"/>
          <ac:spMkLst>
            <pc:docMk/>
            <pc:sldMk cId="4198459830" sldId="308"/>
            <ac:spMk id="2" creationId="{887B1823-59E6-B814-2E8E-58442C44C30A}"/>
          </ac:spMkLst>
        </pc:spChg>
        <pc:spChg chg="del mod ord">
          <ac:chgData name="Fischer Florian" userId="fe0fa069-fa70-49ea-a8d2-76f190dfe63e" providerId="ADAL" clId="{70FBA30E-36EA-4289-9264-2455603F459B}" dt="2023-04-06T13:11:52.365" v="913" actId="700"/>
          <ac:spMkLst>
            <pc:docMk/>
            <pc:sldMk cId="4198459830" sldId="308"/>
            <ac:spMk id="3" creationId="{73A7089E-08E3-4D35-8578-94480C1B2D11}"/>
          </ac:spMkLst>
        </pc:spChg>
        <pc:spChg chg="mod ord">
          <ac:chgData name="Fischer Florian" userId="fe0fa069-fa70-49ea-a8d2-76f190dfe63e" providerId="ADAL" clId="{70FBA30E-36EA-4289-9264-2455603F459B}" dt="2023-04-06T13:11:52.365" v="913" actId="700"/>
          <ac:spMkLst>
            <pc:docMk/>
            <pc:sldMk cId="4198459830" sldId="308"/>
            <ac:spMk id="4" creationId="{C20EEBB3-B9E8-EC03-B508-E7B69BDCC790}"/>
          </ac:spMkLst>
        </pc:spChg>
        <pc:spChg chg="mod ord">
          <ac:chgData name="Fischer Florian" userId="fe0fa069-fa70-49ea-a8d2-76f190dfe63e" providerId="ADAL" clId="{70FBA30E-36EA-4289-9264-2455603F459B}" dt="2023-04-06T13:11:52.365" v="913" actId="700"/>
          <ac:spMkLst>
            <pc:docMk/>
            <pc:sldMk cId="4198459830" sldId="308"/>
            <ac:spMk id="5" creationId="{832A00C1-B462-A569-42B2-D89A40C55372}"/>
          </ac:spMkLst>
        </pc:spChg>
        <pc:spChg chg="add del mod ord">
          <ac:chgData name="Fischer Florian" userId="fe0fa069-fa70-49ea-a8d2-76f190dfe63e" providerId="ADAL" clId="{70FBA30E-36EA-4289-9264-2455603F459B}" dt="2023-04-06T13:12:45.728" v="931" actId="22"/>
          <ac:spMkLst>
            <pc:docMk/>
            <pc:sldMk cId="4198459830" sldId="308"/>
            <ac:spMk id="6" creationId="{0662DB16-A2E5-DB3A-DF31-19B7282ABDAA}"/>
          </ac:spMkLst>
        </pc:spChg>
        <pc:spChg chg="add del mod ord">
          <ac:chgData name="Fischer Florian" userId="fe0fa069-fa70-49ea-a8d2-76f190dfe63e" providerId="ADAL" clId="{70FBA30E-36EA-4289-9264-2455603F459B}" dt="2023-04-06T13:11:54.676" v="914" actId="22"/>
          <ac:spMkLst>
            <pc:docMk/>
            <pc:sldMk cId="4198459830" sldId="308"/>
            <ac:spMk id="7" creationId="{B9B85A3D-224A-B712-8103-169AD06E7B06}"/>
          </ac:spMkLst>
        </pc:spChg>
        <pc:spChg chg="add mod">
          <ac:chgData name="Fischer Florian" userId="fe0fa069-fa70-49ea-a8d2-76f190dfe63e" providerId="ADAL" clId="{70FBA30E-36EA-4289-9264-2455603F459B}" dt="2023-04-06T13:13:32.119" v="950" actId="1076"/>
          <ac:spMkLst>
            <pc:docMk/>
            <pc:sldMk cId="4198459830" sldId="308"/>
            <ac:spMk id="10" creationId="{0C3E1B76-CFD5-FBAB-184F-D029AD63C225}"/>
          </ac:spMkLst>
        </pc:spChg>
        <pc:spChg chg="add mod">
          <ac:chgData name="Fischer Florian" userId="fe0fa069-fa70-49ea-a8d2-76f190dfe63e" providerId="ADAL" clId="{70FBA30E-36EA-4289-9264-2455603F459B}" dt="2023-04-06T13:46:49.430" v="2202" actId="20577"/>
          <ac:spMkLst>
            <pc:docMk/>
            <pc:sldMk cId="4198459830" sldId="308"/>
            <ac:spMk id="15" creationId="{35227735-5AB6-E42F-648E-5097A511A602}"/>
          </ac:spMkLst>
        </pc:spChg>
        <pc:spChg chg="add mod">
          <ac:chgData name="Fischer Florian" userId="fe0fa069-fa70-49ea-a8d2-76f190dfe63e" providerId="ADAL" clId="{70FBA30E-36EA-4289-9264-2455603F459B}" dt="2023-04-06T13:16:12.724" v="983" actId="14100"/>
          <ac:spMkLst>
            <pc:docMk/>
            <pc:sldMk cId="4198459830" sldId="308"/>
            <ac:spMk id="16" creationId="{8ED022D7-4BA0-FBAB-5743-A799AF0361FB}"/>
          </ac:spMkLst>
        </pc:spChg>
        <pc:spChg chg="add mod">
          <ac:chgData name="Fischer Florian" userId="fe0fa069-fa70-49ea-a8d2-76f190dfe63e" providerId="ADAL" clId="{70FBA30E-36EA-4289-9264-2455603F459B}" dt="2023-04-06T13:16:29.860" v="995" actId="20577"/>
          <ac:spMkLst>
            <pc:docMk/>
            <pc:sldMk cId="4198459830" sldId="308"/>
            <ac:spMk id="17" creationId="{B6637108-D8F1-3D7F-B358-EDA3C2533830}"/>
          </ac:spMkLst>
        </pc:spChg>
        <pc:spChg chg="add del mod">
          <ac:chgData name="Fischer Florian" userId="fe0fa069-fa70-49ea-a8d2-76f190dfe63e" providerId="ADAL" clId="{70FBA30E-36EA-4289-9264-2455603F459B}" dt="2023-04-06T13:17:19.350" v="1004" actId="478"/>
          <ac:spMkLst>
            <pc:docMk/>
            <pc:sldMk cId="4198459830" sldId="308"/>
            <ac:spMk id="37" creationId="{CE50515F-8917-288A-C8CC-49137F9A59DA}"/>
          </ac:spMkLst>
        </pc:spChg>
        <pc:spChg chg="add del">
          <ac:chgData name="Fischer Florian" userId="fe0fa069-fa70-49ea-a8d2-76f190dfe63e" providerId="ADAL" clId="{70FBA30E-36EA-4289-9264-2455603F459B}" dt="2023-04-06T13:17:49.936" v="1006" actId="478"/>
          <ac:spMkLst>
            <pc:docMk/>
            <pc:sldMk cId="4198459830" sldId="308"/>
            <ac:spMk id="38" creationId="{4370050A-E5A5-EB45-977A-04989377B130}"/>
          </ac:spMkLst>
        </pc:spChg>
        <pc:spChg chg="add del">
          <ac:chgData name="Fischer Florian" userId="fe0fa069-fa70-49ea-a8d2-76f190dfe63e" providerId="ADAL" clId="{70FBA30E-36EA-4289-9264-2455603F459B}" dt="2023-04-06T13:18:55.380" v="1009" actId="478"/>
          <ac:spMkLst>
            <pc:docMk/>
            <pc:sldMk cId="4198459830" sldId="308"/>
            <ac:spMk id="39" creationId="{02112125-8AA2-5878-97B0-3F7DC85A549F}"/>
          </ac:spMkLst>
        </pc:spChg>
        <pc:spChg chg="add del">
          <ac:chgData name="Fischer Florian" userId="fe0fa069-fa70-49ea-a8d2-76f190dfe63e" providerId="ADAL" clId="{70FBA30E-36EA-4289-9264-2455603F459B}" dt="2023-04-06T13:19:24.815" v="1011" actId="478"/>
          <ac:spMkLst>
            <pc:docMk/>
            <pc:sldMk cId="4198459830" sldId="308"/>
            <ac:spMk id="40" creationId="{88163ADC-D3C7-D3DA-5B32-662EFA9FD2C4}"/>
          </ac:spMkLst>
        </pc:spChg>
        <pc:spChg chg="add mod">
          <ac:chgData name="Fischer Florian" userId="fe0fa069-fa70-49ea-a8d2-76f190dfe63e" providerId="ADAL" clId="{70FBA30E-36EA-4289-9264-2455603F459B}" dt="2023-04-06T13:20:27.031" v="1013" actId="208"/>
          <ac:spMkLst>
            <pc:docMk/>
            <pc:sldMk cId="4198459830" sldId="308"/>
            <ac:spMk id="41" creationId="{11EE8700-B0DA-08F0-773E-E9E5D3F2EBBC}"/>
          </ac:spMkLst>
        </pc:spChg>
        <pc:picChg chg="add mod ord">
          <ac:chgData name="Fischer Florian" userId="fe0fa069-fa70-49ea-a8d2-76f190dfe63e" providerId="ADAL" clId="{70FBA30E-36EA-4289-9264-2455603F459B}" dt="2023-04-06T13:18:49.669" v="1008" actId="1440"/>
          <ac:picMkLst>
            <pc:docMk/>
            <pc:sldMk cId="4198459830" sldId="308"/>
            <ac:picMk id="9" creationId="{00BA9E52-92F5-451C-1101-F77B77EBE941}"/>
          </ac:picMkLst>
        </pc:picChg>
        <pc:picChg chg="add del mod ord">
          <ac:chgData name="Fischer Florian" userId="fe0fa069-fa70-49ea-a8d2-76f190dfe63e" providerId="ADAL" clId="{70FBA30E-36EA-4289-9264-2455603F459B}" dt="2023-04-06T13:12:45.728" v="931" actId="22"/>
          <ac:picMkLst>
            <pc:docMk/>
            <pc:sldMk cId="4198459830" sldId="308"/>
            <ac:picMk id="12" creationId="{F4374404-1EA9-45C0-F6AB-1F1F797F3647}"/>
          </ac:picMkLst>
        </pc:picChg>
        <pc:picChg chg="add del">
          <ac:chgData name="Fischer Florian" userId="fe0fa069-fa70-49ea-a8d2-76f190dfe63e" providerId="ADAL" clId="{70FBA30E-36EA-4289-9264-2455603F459B}" dt="2023-04-06T13:12:52.548" v="933" actId="22"/>
          <ac:picMkLst>
            <pc:docMk/>
            <pc:sldMk cId="4198459830" sldId="308"/>
            <ac:picMk id="14" creationId="{C549526B-D4AF-B52F-C845-A3E49B31688C}"/>
          </ac:picMkLst>
        </pc:picChg>
        <pc:cxnChg chg="add mod">
          <ac:chgData name="Fischer Florian" userId="fe0fa069-fa70-49ea-a8d2-76f190dfe63e" providerId="ADAL" clId="{70FBA30E-36EA-4289-9264-2455603F459B}" dt="2023-04-06T13:16:15.150" v="984" actId="14100"/>
          <ac:cxnSpMkLst>
            <pc:docMk/>
            <pc:sldMk cId="4198459830" sldId="308"/>
            <ac:cxnSpMk id="19" creationId="{B78F778A-26C0-7A9C-48EA-F4720696F540}"/>
          </ac:cxnSpMkLst>
        </pc:cxnChg>
        <pc:cxnChg chg="add mod">
          <ac:chgData name="Fischer Florian" userId="fe0fa069-fa70-49ea-a8d2-76f190dfe63e" providerId="ADAL" clId="{70FBA30E-36EA-4289-9264-2455603F459B}" dt="2023-04-06T13:16:12.724" v="983" actId="14100"/>
          <ac:cxnSpMkLst>
            <pc:docMk/>
            <pc:sldMk cId="4198459830" sldId="308"/>
            <ac:cxnSpMk id="22" creationId="{77693859-5ED0-4730-249D-790F4364DE2B}"/>
          </ac:cxnSpMkLst>
        </pc:cxnChg>
        <pc:cxnChg chg="add mod">
          <ac:chgData name="Fischer Florian" userId="fe0fa069-fa70-49ea-a8d2-76f190dfe63e" providerId="ADAL" clId="{70FBA30E-36EA-4289-9264-2455603F459B}" dt="2023-04-06T13:16:17.103" v="985" actId="14100"/>
          <ac:cxnSpMkLst>
            <pc:docMk/>
            <pc:sldMk cId="4198459830" sldId="308"/>
            <ac:cxnSpMk id="25" creationId="{4AB0FA1F-49BE-5E1C-12D0-348AF3EDEFC3}"/>
          </ac:cxnSpMkLst>
        </pc:cxnChg>
        <pc:cxnChg chg="add mod">
          <ac:chgData name="Fischer Florian" userId="fe0fa069-fa70-49ea-a8d2-76f190dfe63e" providerId="ADAL" clId="{70FBA30E-36EA-4289-9264-2455603F459B}" dt="2023-04-06T13:16:40.217" v="997" actId="14100"/>
          <ac:cxnSpMkLst>
            <pc:docMk/>
            <pc:sldMk cId="4198459830" sldId="308"/>
            <ac:cxnSpMk id="27" creationId="{FB2C2812-0F0D-B6F1-2913-653BAD6DD07F}"/>
          </ac:cxnSpMkLst>
        </pc:cxnChg>
        <pc:cxnChg chg="add mod">
          <ac:chgData name="Fischer Florian" userId="fe0fa069-fa70-49ea-a8d2-76f190dfe63e" providerId="ADAL" clId="{70FBA30E-36EA-4289-9264-2455603F459B}" dt="2023-04-06T13:16:36.840" v="996" actId="14100"/>
          <ac:cxnSpMkLst>
            <pc:docMk/>
            <pc:sldMk cId="4198459830" sldId="308"/>
            <ac:cxnSpMk id="29" creationId="{21FB4FFF-F36E-7828-928A-712586BFA6D7}"/>
          </ac:cxnSpMkLst>
        </pc:cxnChg>
      </pc:sldChg>
      <pc:sldChg chg="modSp new mod">
        <pc:chgData name="Fischer Florian" userId="fe0fa069-fa70-49ea-a8d2-76f190dfe63e" providerId="ADAL" clId="{70FBA30E-36EA-4289-9264-2455603F459B}" dt="2023-04-06T13:48:29.762" v="2305" actId="255"/>
        <pc:sldMkLst>
          <pc:docMk/>
          <pc:sldMk cId="2299849380" sldId="309"/>
        </pc:sldMkLst>
        <pc:spChg chg="mod">
          <ac:chgData name="Fischer Florian" userId="fe0fa069-fa70-49ea-a8d2-76f190dfe63e" providerId="ADAL" clId="{70FBA30E-36EA-4289-9264-2455603F459B}" dt="2023-04-06T13:36:39.139" v="1778" actId="20577"/>
          <ac:spMkLst>
            <pc:docMk/>
            <pc:sldMk cId="2299849380" sldId="309"/>
            <ac:spMk id="2" creationId="{1E7C654C-BECA-1E07-72B2-0845717D34E9}"/>
          </ac:spMkLst>
        </pc:spChg>
        <pc:spChg chg="mod">
          <ac:chgData name="Fischer Florian" userId="fe0fa069-fa70-49ea-a8d2-76f190dfe63e" providerId="ADAL" clId="{70FBA30E-36EA-4289-9264-2455603F459B}" dt="2023-04-06T13:48:29.762" v="2305" actId="255"/>
          <ac:spMkLst>
            <pc:docMk/>
            <pc:sldMk cId="2299849380" sldId="309"/>
            <ac:spMk id="3" creationId="{D3550B49-F04B-23AA-ADAE-83C1010C97F1}"/>
          </ac:spMkLst>
        </pc:spChg>
      </pc:sldChg>
      <pc:sldChg chg="addSp delSp modSp new mod modClrScheme chgLayout">
        <pc:chgData name="Fischer Florian" userId="fe0fa069-fa70-49ea-a8d2-76f190dfe63e" providerId="ADAL" clId="{70FBA30E-36EA-4289-9264-2455603F459B}" dt="2023-04-06T13:31:56.180" v="1435" actId="1076"/>
        <pc:sldMkLst>
          <pc:docMk/>
          <pc:sldMk cId="2490983810" sldId="310"/>
        </pc:sldMkLst>
        <pc:spChg chg="mod ord">
          <ac:chgData name="Fischer Florian" userId="fe0fa069-fa70-49ea-a8d2-76f190dfe63e" providerId="ADAL" clId="{70FBA30E-36EA-4289-9264-2455603F459B}" dt="2023-04-06T13:27:03.377" v="1171" actId="700"/>
          <ac:spMkLst>
            <pc:docMk/>
            <pc:sldMk cId="2490983810" sldId="310"/>
            <ac:spMk id="2" creationId="{737F4487-194B-802E-0CE3-D7A0A34A2BA1}"/>
          </ac:spMkLst>
        </pc:spChg>
        <pc:spChg chg="mod ord">
          <ac:chgData name="Fischer Florian" userId="fe0fa069-fa70-49ea-a8d2-76f190dfe63e" providerId="ADAL" clId="{70FBA30E-36EA-4289-9264-2455603F459B}" dt="2023-04-06T13:31:27.538" v="1432" actId="20577"/>
          <ac:spMkLst>
            <pc:docMk/>
            <pc:sldMk cId="2490983810" sldId="310"/>
            <ac:spMk id="3" creationId="{0CFD0068-275C-5565-9D4A-FA59ADEC9590}"/>
          </ac:spMkLst>
        </pc:spChg>
        <pc:spChg chg="mod ord">
          <ac:chgData name="Fischer Florian" userId="fe0fa069-fa70-49ea-a8d2-76f190dfe63e" providerId="ADAL" clId="{70FBA30E-36EA-4289-9264-2455603F459B}" dt="2023-04-06T13:27:03.377" v="1171" actId="700"/>
          <ac:spMkLst>
            <pc:docMk/>
            <pc:sldMk cId="2490983810" sldId="310"/>
            <ac:spMk id="4" creationId="{198371BD-8692-18C3-FB15-274B686DA703}"/>
          </ac:spMkLst>
        </pc:spChg>
        <pc:spChg chg="mod ord">
          <ac:chgData name="Fischer Florian" userId="fe0fa069-fa70-49ea-a8d2-76f190dfe63e" providerId="ADAL" clId="{70FBA30E-36EA-4289-9264-2455603F459B}" dt="2023-04-06T13:27:03.377" v="1171" actId="700"/>
          <ac:spMkLst>
            <pc:docMk/>
            <pc:sldMk cId="2490983810" sldId="310"/>
            <ac:spMk id="5" creationId="{66B6E3AF-D71F-FAAF-E657-62E31F4B88F4}"/>
          </ac:spMkLst>
        </pc:spChg>
        <pc:spChg chg="add del mod ord">
          <ac:chgData name="Fischer Florian" userId="fe0fa069-fa70-49ea-a8d2-76f190dfe63e" providerId="ADAL" clId="{70FBA30E-36EA-4289-9264-2455603F459B}" dt="2023-04-06T13:26:51.132" v="1168" actId="22"/>
          <ac:spMkLst>
            <pc:docMk/>
            <pc:sldMk cId="2490983810" sldId="310"/>
            <ac:spMk id="10" creationId="{8EF372FD-2DD1-375E-23A9-E90A51CB3BBA}"/>
          </ac:spMkLst>
        </pc:spChg>
        <pc:picChg chg="add mod">
          <ac:chgData name="Fischer Florian" userId="fe0fa069-fa70-49ea-a8d2-76f190dfe63e" providerId="ADAL" clId="{70FBA30E-36EA-4289-9264-2455603F459B}" dt="2023-04-06T13:31:56.180" v="1435" actId="1076"/>
          <ac:picMkLst>
            <pc:docMk/>
            <pc:sldMk cId="2490983810" sldId="310"/>
            <ac:picMk id="7" creationId="{959FACD1-B15B-E139-D92F-B8E1AF8D5BD9}"/>
          </ac:picMkLst>
        </pc:picChg>
        <pc:picChg chg="add del mod">
          <ac:chgData name="Fischer Florian" userId="fe0fa069-fa70-49ea-a8d2-76f190dfe63e" providerId="ADAL" clId="{70FBA30E-36EA-4289-9264-2455603F459B}" dt="2023-04-06T13:26:49.421" v="1167" actId="478"/>
          <ac:picMkLst>
            <pc:docMk/>
            <pc:sldMk cId="2490983810" sldId="310"/>
            <ac:picMk id="9" creationId="{2CF2CB70-1F6F-0D81-AB40-C1018FAEC420}"/>
          </ac:picMkLst>
        </pc:picChg>
        <pc:picChg chg="add mod ord">
          <ac:chgData name="Fischer Florian" userId="fe0fa069-fa70-49ea-a8d2-76f190dfe63e" providerId="ADAL" clId="{70FBA30E-36EA-4289-9264-2455603F459B}" dt="2023-04-06T13:27:46.861" v="1175" actId="1076"/>
          <ac:picMkLst>
            <pc:docMk/>
            <pc:sldMk cId="2490983810" sldId="310"/>
            <ac:picMk id="12" creationId="{0371C703-017C-FFDE-C9A1-86CBEC7B5D22}"/>
          </ac:picMkLst>
        </pc:picChg>
      </pc:sldChg>
      <pc:sldChg chg="addSp modSp new mod">
        <pc:chgData name="Fischer Florian" userId="fe0fa069-fa70-49ea-a8d2-76f190dfe63e" providerId="ADAL" clId="{70FBA30E-36EA-4289-9264-2455603F459B}" dt="2023-04-06T13:48:22.354" v="2304" actId="255"/>
        <pc:sldMkLst>
          <pc:docMk/>
          <pc:sldMk cId="3592633917" sldId="311"/>
        </pc:sldMkLst>
        <pc:spChg chg="mod">
          <ac:chgData name="Fischer Florian" userId="fe0fa069-fa70-49ea-a8d2-76f190dfe63e" providerId="ADAL" clId="{70FBA30E-36EA-4289-9264-2455603F459B}" dt="2023-04-06T13:32:15.457" v="1445" actId="313"/>
          <ac:spMkLst>
            <pc:docMk/>
            <pc:sldMk cId="3592633917" sldId="311"/>
            <ac:spMk id="2" creationId="{59B5F575-0634-622C-DAFD-C839DDCE02A1}"/>
          </ac:spMkLst>
        </pc:spChg>
        <pc:spChg chg="mod">
          <ac:chgData name="Fischer Florian" userId="fe0fa069-fa70-49ea-a8d2-76f190dfe63e" providerId="ADAL" clId="{70FBA30E-36EA-4289-9264-2455603F459B}" dt="2023-04-06T13:48:22.354" v="2304" actId="255"/>
          <ac:spMkLst>
            <pc:docMk/>
            <pc:sldMk cId="3592633917" sldId="311"/>
            <ac:spMk id="3" creationId="{7AACCAD9-4314-494C-13B1-A0FA63099F0A}"/>
          </ac:spMkLst>
        </pc:spChg>
        <pc:picChg chg="add mod">
          <ac:chgData name="Fischer Florian" userId="fe0fa069-fa70-49ea-a8d2-76f190dfe63e" providerId="ADAL" clId="{70FBA30E-36EA-4289-9264-2455603F459B}" dt="2023-04-06T13:34:54.886" v="1636" actId="1076"/>
          <ac:picMkLst>
            <pc:docMk/>
            <pc:sldMk cId="3592633917" sldId="311"/>
            <ac:picMk id="6" creationId="{CC797402-5244-F39E-867B-DAE160264B90}"/>
          </ac:picMkLst>
        </pc:picChg>
      </pc:sldChg>
      <pc:sldChg chg="addSp delSp modSp new add del mod setBg">
        <pc:chgData name="Fischer Florian" userId="fe0fa069-fa70-49ea-a8d2-76f190dfe63e" providerId="ADAL" clId="{70FBA30E-36EA-4289-9264-2455603F459B}" dt="2023-04-06T13:51:26.924" v="2346"/>
        <pc:sldMkLst>
          <pc:docMk/>
          <pc:sldMk cId="163153662" sldId="312"/>
        </pc:sldMkLst>
        <pc:spChg chg="mod">
          <ac:chgData name="Fischer Florian" userId="fe0fa069-fa70-49ea-a8d2-76f190dfe63e" providerId="ADAL" clId="{70FBA30E-36EA-4289-9264-2455603F459B}" dt="2023-04-06T13:51:25.101" v="2344"/>
          <ac:spMkLst>
            <pc:docMk/>
            <pc:sldMk cId="163153662" sldId="312"/>
            <ac:spMk id="2" creationId="{9EC0BA41-7C8F-08C9-7474-09C1D6A26697}"/>
          </ac:spMkLst>
        </pc:spChg>
        <pc:spChg chg="add del">
          <ac:chgData name="Fischer Florian" userId="fe0fa069-fa70-49ea-a8d2-76f190dfe63e" providerId="ADAL" clId="{70FBA30E-36EA-4289-9264-2455603F459B}" dt="2023-04-06T13:51:25.101" v="2344"/>
          <ac:spMkLst>
            <pc:docMk/>
            <pc:sldMk cId="163153662" sldId="312"/>
            <ac:spMk id="3" creationId="{0537CD03-6932-D0FC-47B4-A6C3C6425C73}"/>
          </ac:spMkLst>
        </pc:spChg>
        <pc:spChg chg="mod">
          <ac:chgData name="Fischer Florian" userId="fe0fa069-fa70-49ea-a8d2-76f190dfe63e" providerId="ADAL" clId="{70FBA30E-36EA-4289-9264-2455603F459B}" dt="2023-04-06T13:51:25.101" v="2344"/>
          <ac:spMkLst>
            <pc:docMk/>
            <pc:sldMk cId="163153662" sldId="312"/>
            <ac:spMk id="4" creationId="{42236784-369B-9B69-5152-29BCAC6D7B3C}"/>
          </ac:spMkLst>
        </pc:spChg>
        <pc:spChg chg="mod">
          <ac:chgData name="Fischer Florian" userId="fe0fa069-fa70-49ea-a8d2-76f190dfe63e" providerId="ADAL" clId="{70FBA30E-36EA-4289-9264-2455603F459B}" dt="2023-04-06T13:51:25.101" v="2344"/>
          <ac:spMkLst>
            <pc:docMk/>
            <pc:sldMk cId="163153662" sldId="312"/>
            <ac:spMk id="5" creationId="{368658D1-4EAF-325C-3127-C21222769BE5}"/>
          </ac:spMkLst>
        </pc:spChg>
        <pc:spChg chg="add del mod">
          <ac:chgData name="Fischer Florian" userId="fe0fa069-fa70-49ea-a8d2-76f190dfe63e" providerId="ADAL" clId="{70FBA30E-36EA-4289-9264-2455603F459B}" dt="2023-04-06T13:51:25.101" v="2344"/>
          <ac:spMkLst>
            <pc:docMk/>
            <pc:sldMk cId="163153662" sldId="312"/>
            <ac:spMk id="6" creationId="{0A61138D-B6B6-B817-5E64-1056802BDCCD}"/>
          </ac:spMkLst>
        </pc:spChg>
        <pc:spChg chg="add del mod">
          <ac:chgData name="Fischer Florian" userId="fe0fa069-fa70-49ea-a8d2-76f190dfe63e" providerId="ADAL" clId="{70FBA30E-36EA-4289-9264-2455603F459B}" dt="2023-04-06T13:51:25.101" v="2344"/>
          <ac:spMkLst>
            <pc:docMk/>
            <pc:sldMk cId="163153662" sldId="312"/>
            <ac:spMk id="7" creationId="{8A9231FF-5C79-E337-E4DF-8CEDA0FD608B}"/>
          </ac:spMkLst>
        </pc:spChg>
        <pc:spChg chg="add del mod">
          <ac:chgData name="Fischer Florian" userId="fe0fa069-fa70-49ea-a8d2-76f190dfe63e" providerId="ADAL" clId="{70FBA30E-36EA-4289-9264-2455603F459B}" dt="2023-04-06T13:51:25.101" v="2344"/>
          <ac:spMkLst>
            <pc:docMk/>
            <pc:sldMk cId="163153662" sldId="312"/>
            <ac:spMk id="8" creationId="{00911230-34B9-79E6-53BA-21F192D79210}"/>
          </ac:spMkLst>
        </pc:spChg>
        <pc:spChg chg="add del mod">
          <ac:chgData name="Fischer Florian" userId="fe0fa069-fa70-49ea-a8d2-76f190dfe63e" providerId="ADAL" clId="{70FBA30E-36EA-4289-9264-2455603F459B}" dt="2023-04-06T13:51:25.101" v="2344"/>
          <ac:spMkLst>
            <pc:docMk/>
            <pc:sldMk cId="163153662" sldId="312"/>
            <ac:spMk id="9" creationId="{B78E3C4C-8785-887C-D576-CEF89FC6A3E3}"/>
          </ac:spMkLst>
        </pc:spChg>
      </pc:sldChg>
      <pc:sldChg chg="addSp delSp modSp new del mod modClrScheme chgLayout">
        <pc:chgData name="Fischer Florian" userId="fe0fa069-fa70-49ea-a8d2-76f190dfe63e" providerId="ADAL" clId="{70FBA30E-36EA-4289-9264-2455603F459B}" dt="2023-04-06T13:49:02.625" v="2306" actId="2696"/>
        <pc:sldMkLst>
          <pc:docMk/>
          <pc:sldMk cId="1363736669" sldId="312"/>
        </pc:sldMkLst>
        <pc:spChg chg="mod ord">
          <ac:chgData name="Fischer Florian" userId="fe0fa069-fa70-49ea-a8d2-76f190dfe63e" providerId="ADAL" clId="{70FBA30E-36EA-4289-9264-2455603F459B}" dt="2023-04-06T13:47:34.804" v="2296" actId="700"/>
          <ac:spMkLst>
            <pc:docMk/>
            <pc:sldMk cId="1363736669" sldId="312"/>
            <ac:spMk id="2" creationId="{943BE113-27A5-23AD-49BD-CDC74F0019E6}"/>
          </ac:spMkLst>
        </pc:spChg>
        <pc:spChg chg="mod ord">
          <ac:chgData name="Fischer Florian" userId="fe0fa069-fa70-49ea-a8d2-76f190dfe63e" providerId="ADAL" clId="{70FBA30E-36EA-4289-9264-2455603F459B}" dt="2023-04-06T13:47:50.597" v="2300" actId="20577"/>
          <ac:spMkLst>
            <pc:docMk/>
            <pc:sldMk cId="1363736669" sldId="312"/>
            <ac:spMk id="3" creationId="{34EC81B7-C8BF-F51C-E497-FDCE7FD3EBF5}"/>
          </ac:spMkLst>
        </pc:spChg>
        <pc:spChg chg="mod ord">
          <ac:chgData name="Fischer Florian" userId="fe0fa069-fa70-49ea-a8d2-76f190dfe63e" providerId="ADAL" clId="{70FBA30E-36EA-4289-9264-2455603F459B}" dt="2023-04-06T13:47:34.804" v="2296" actId="700"/>
          <ac:spMkLst>
            <pc:docMk/>
            <pc:sldMk cId="1363736669" sldId="312"/>
            <ac:spMk id="4" creationId="{5754D1C9-80F7-A58C-0F27-CAF254F5B0C7}"/>
          </ac:spMkLst>
        </pc:spChg>
        <pc:spChg chg="mod ord">
          <ac:chgData name="Fischer Florian" userId="fe0fa069-fa70-49ea-a8d2-76f190dfe63e" providerId="ADAL" clId="{70FBA30E-36EA-4289-9264-2455603F459B}" dt="2023-04-06T13:47:34.804" v="2296" actId="700"/>
          <ac:spMkLst>
            <pc:docMk/>
            <pc:sldMk cId="1363736669" sldId="312"/>
            <ac:spMk id="5" creationId="{7BDEE4C6-4B62-DECF-69E8-CE9AF7ADE641}"/>
          </ac:spMkLst>
        </pc:spChg>
        <pc:spChg chg="add del mod ord">
          <ac:chgData name="Fischer Florian" userId="fe0fa069-fa70-49ea-a8d2-76f190dfe63e" providerId="ADAL" clId="{70FBA30E-36EA-4289-9264-2455603F459B}" dt="2023-04-06T13:47:45.266" v="2297"/>
          <ac:spMkLst>
            <pc:docMk/>
            <pc:sldMk cId="1363736669" sldId="312"/>
            <ac:spMk id="6" creationId="{5AA1EA8E-AF3B-D0B2-0051-0028B33EFDF7}"/>
          </ac:spMkLst>
        </pc:spChg>
        <pc:picChg chg="add mod">
          <ac:chgData name="Fischer Florian" userId="fe0fa069-fa70-49ea-a8d2-76f190dfe63e" providerId="ADAL" clId="{70FBA30E-36EA-4289-9264-2455603F459B}" dt="2023-04-06T13:47:45.266" v="2297"/>
          <ac:picMkLst>
            <pc:docMk/>
            <pc:sldMk cId="1363736669" sldId="312"/>
            <ac:picMk id="7" creationId="{E814B87A-C3F9-EAFA-77F4-4589FC92164A}"/>
          </ac:picMkLst>
        </pc:picChg>
      </pc:sldChg>
      <pc:sldChg chg="modSp new mod">
        <pc:chgData name="Fischer Florian" userId="fe0fa069-fa70-49ea-a8d2-76f190dfe63e" providerId="ADAL" clId="{70FBA30E-36EA-4289-9264-2455603F459B}" dt="2023-04-06T13:56:19.324" v="2366" actId="20577"/>
        <pc:sldMkLst>
          <pc:docMk/>
          <pc:sldMk cId="1074428457" sldId="313"/>
        </pc:sldMkLst>
        <pc:spChg chg="mod">
          <ac:chgData name="Fischer Florian" userId="fe0fa069-fa70-49ea-a8d2-76f190dfe63e" providerId="ADAL" clId="{70FBA30E-36EA-4289-9264-2455603F459B}" dt="2023-04-06T13:56:19.324" v="2366" actId="20577"/>
          <ac:spMkLst>
            <pc:docMk/>
            <pc:sldMk cId="1074428457" sldId="313"/>
            <ac:spMk id="2" creationId="{5A47FE92-D5C6-9C39-19AC-498AD63981FB}"/>
          </ac:spMkLst>
        </pc:spChg>
      </pc:sldChg>
      <pc:sldChg chg="modSp mod">
        <pc:chgData name="Fischer Florian" userId="fe0fa069-fa70-49ea-a8d2-76f190dfe63e" providerId="ADAL" clId="{70FBA30E-36EA-4289-9264-2455603F459B}" dt="2023-04-17T16:21:15.068" v="2437" actId="207"/>
        <pc:sldMkLst>
          <pc:docMk/>
          <pc:sldMk cId="576090467" sldId="316"/>
        </pc:sldMkLst>
        <pc:spChg chg="mod">
          <ac:chgData name="Fischer Florian" userId="fe0fa069-fa70-49ea-a8d2-76f190dfe63e" providerId="ADAL" clId="{70FBA30E-36EA-4289-9264-2455603F459B}" dt="2023-04-17T16:21:07.256" v="2436" actId="207"/>
          <ac:spMkLst>
            <pc:docMk/>
            <pc:sldMk cId="576090467" sldId="316"/>
            <ac:spMk id="42" creationId="{77E859F4-2C9A-545F-FF2F-92E3225BB0FC}"/>
          </ac:spMkLst>
        </pc:spChg>
        <pc:spChg chg="mod">
          <ac:chgData name="Fischer Florian" userId="fe0fa069-fa70-49ea-a8d2-76f190dfe63e" providerId="ADAL" clId="{70FBA30E-36EA-4289-9264-2455603F459B}" dt="2023-04-17T16:21:15.068" v="2437" actId="207"/>
          <ac:spMkLst>
            <pc:docMk/>
            <pc:sldMk cId="576090467" sldId="316"/>
            <ac:spMk id="43" creationId="{DE3EB47A-7BF8-5C34-4612-2C02B419FA05}"/>
          </ac:spMkLst>
        </pc:spChg>
        <pc:spChg chg="mod">
          <ac:chgData name="Fischer Florian" userId="fe0fa069-fa70-49ea-a8d2-76f190dfe63e" providerId="ADAL" clId="{70FBA30E-36EA-4289-9264-2455603F459B}" dt="2023-04-17T16:20:56.935" v="2435" actId="207"/>
          <ac:spMkLst>
            <pc:docMk/>
            <pc:sldMk cId="576090467" sldId="316"/>
            <ac:spMk id="44" creationId="{2FCC465D-9DFC-85D9-2EB9-625BBBE65417}"/>
          </ac:spMkLst>
        </pc:spChg>
        <pc:spChg chg="mod">
          <ac:chgData name="Fischer Florian" userId="fe0fa069-fa70-49ea-a8d2-76f190dfe63e" providerId="ADAL" clId="{70FBA30E-36EA-4289-9264-2455603F459B}" dt="2023-04-17T16:20:52.106" v="2434" actId="207"/>
          <ac:spMkLst>
            <pc:docMk/>
            <pc:sldMk cId="576090467" sldId="316"/>
            <ac:spMk id="45" creationId="{CE46729A-45CA-6D42-1774-9F062077EF2A}"/>
          </ac:spMkLst>
        </pc:spChg>
        <pc:spChg chg="mod">
          <ac:chgData name="Fischer Florian" userId="fe0fa069-fa70-49ea-a8d2-76f190dfe63e" providerId="ADAL" clId="{70FBA30E-36EA-4289-9264-2455603F459B}" dt="2023-04-17T16:20:39.864" v="2433" actId="207"/>
          <ac:spMkLst>
            <pc:docMk/>
            <pc:sldMk cId="576090467" sldId="316"/>
            <ac:spMk id="46" creationId="{3BFE3914-98D7-375D-B809-E1C24C601FD3}"/>
          </ac:spMkLst>
        </pc:spChg>
      </pc:sldChg>
    </pc:docChg>
  </pc:docChgLst>
  <pc:docChgLst>
    <pc:chgData name="Fischer Florian" userId="S::florian.fischer@schulen.nuernberg.de::fe0fa069-fa70-49ea-a8d2-76f190dfe63e" providerId="AD" clId="Web-{9BC6C3BA-CD78-4ABE-9354-6544E45F6CC5}"/>
    <pc:docChg chg="delSld modSld">
      <pc:chgData name="Fischer Florian" userId="S::florian.fischer@schulen.nuernberg.de::fe0fa069-fa70-49ea-a8d2-76f190dfe63e" providerId="AD" clId="Web-{9BC6C3BA-CD78-4ABE-9354-6544E45F6CC5}" dt="2023-04-06T10:25:27.443" v="65"/>
      <pc:docMkLst>
        <pc:docMk/>
      </pc:docMkLst>
      <pc:sldChg chg="addSp delSp modSp">
        <pc:chgData name="Fischer Florian" userId="S::florian.fischer@schulen.nuernberg.de::fe0fa069-fa70-49ea-a8d2-76f190dfe63e" providerId="AD" clId="Web-{9BC6C3BA-CD78-4ABE-9354-6544E45F6CC5}" dt="2023-04-06T10:25:06.709" v="52" actId="1076"/>
        <pc:sldMkLst>
          <pc:docMk/>
          <pc:sldMk cId="109857222" sldId="256"/>
        </pc:sldMkLst>
        <pc:spChg chg="mod">
          <ac:chgData name="Fischer Florian" userId="S::florian.fischer@schulen.nuernberg.de::fe0fa069-fa70-49ea-a8d2-76f190dfe63e" providerId="AD" clId="Web-{9BC6C3BA-CD78-4ABE-9354-6544E45F6CC5}" dt="2023-04-06T10:19:24.766" v="0" actId="20577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Fischer Florian" userId="S::florian.fischer@schulen.nuernberg.de::fe0fa069-fa70-49ea-a8d2-76f190dfe63e" providerId="AD" clId="Web-{9BC6C3BA-CD78-4ABE-9354-6544E45F6CC5}" dt="2023-04-06T10:22:42.050" v="39" actId="20577"/>
          <ac:spMkLst>
            <pc:docMk/>
            <pc:sldMk cId="109857222" sldId="256"/>
            <ac:spMk id="3" creationId="{00000000-0000-0000-0000-000000000000}"/>
          </ac:spMkLst>
        </pc:spChg>
        <pc:picChg chg="add mod">
          <ac:chgData name="Fischer Florian" userId="S::florian.fischer@schulen.nuernberg.de::fe0fa069-fa70-49ea-a8d2-76f190dfe63e" providerId="AD" clId="Web-{9BC6C3BA-CD78-4ABE-9354-6544E45F6CC5}" dt="2023-04-06T10:25:06.709" v="52" actId="1076"/>
          <ac:picMkLst>
            <pc:docMk/>
            <pc:sldMk cId="109857222" sldId="256"/>
            <ac:picMk id="4" creationId="{72DE9680-CB78-4440-1728-0B33CC5D7499}"/>
          </ac:picMkLst>
        </pc:picChg>
        <pc:picChg chg="del">
          <ac:chgData name="Fischer Florian" userId="S::florian.fischer@schulen.nuernberg.de::fe0fa069-fa70-49ea-a8d2-76f190dfe63e" providerId="AD" clId="Web-{9BC6C3BA-CD78-4ABE-9354-6544E45F6CC5}" dt="2023-04-06T10:22:47.675" v="41"/>
          <ac:picMkLst>
            <pc:docMk/>
            <pc:sldMk cId="109857222" sldId="256"/>
            <ac:picMk id="6" creationId="{2C10AE3C-A226-D3A9-CF36-AFA6CFDB7E19}"/>
          </ac:picMkLst>
        </pc:picChg>
        <pc:picChg chg="add mod">
          <ac:chgData name="Fischer Florian" userId="S::florian.fischer@schulen.nuernberg.de::fe0fa069-fa70-49ea-a8d2-76f190dfe63e" providerId="AD" clId="Web-{9BC6C3BA-CD78-4ABE-9354-6544E45F6CC5}" dt="2023-04-06T10:25:01.396" v="51" actId="1076"/>
          <ac:picMkLst>
            <pc:docMk/>
            <pc:sldMk cId="109857222" sldId="256"/>
            <ac:picMk id="8" creationId="{8684F1C5-9BE5-BA81-691F-6B7C12CDA6DE}"/>
          </ac:picMkLst>
        </pc:picChg>
        <pc:picChg chg="del">
          <ac:chgData name="Fischer Florian" userId="S::florian.fischer@schulen.nuernberg.de::fe0fa069-fa70-49ea-a8d2-76f190dfe63e" providerId="AD" clId="Web-{9BC6C3BA-CD78-4ABE-9354-6544E45F6CC5}" dt="2023-04-06T10:22:46.269" v="40"/>
          <ac:picMkLst>
            <pc:docMk/>
            <pc:sldMk cId="109857222" sldId="256"/>
            <ac:picMk id="9" creationId="{A713F67A-4992-F711-CF61-089AEF8C5A74}"/>
          </ac:picMkLst>
        </pc:picChg>
      </pc:sldChg>
      <pc:sldChg chg="delSp">
        <pc:chgData name="Fischer Florian" userId="S::florian.fischer@schulen.nuernberg.de::fe0fa069-fa70-49ea-a8d2-76f190dfe63e" providerId="AD" clId="Web-{9BC6C3BA-CD78-4ABE-9354-6544E45F6CC5}" dt="2023-04-06T10:25:19.131" v="53"/>
        <pc:sldMkLst>
          <pc:docMk/>
          <pc:sldMk cId="1107643294" sldId="302"/>
        </pc:sldMkLst>
        <pc:picChg chg="del">
          <ac:chgData name="Fischer Florian" userId="S::florian.fischer@schulen.nuernberg.de::fe0fa069-fa70-49ea-a8d2-76f190dfe63e" providerId="AD" clId="Web-{9BC6C3BA-CD78-4ABE-9354-6544E45F6CC5}" dt="2023-04-06T10:25:19.131" v="53"/>
          <ac:picMkLst>
            <pc:docMk/>
            <pc:sldMk cId="1107643294" sldId="302"/>
            <ac:picMk id="19" creationId="{A507372A-1FA4-AB18-FEB7-9C8B1986F135}"/>
          </ac:picMkLst>
        </pc:picChg>
      </pc:sldChg>
      <pc:sldChg chg="del">
        <pc:chgData name="Fischer Florian" userId="S::florian.fischer@schulen.nuernberg.de::fe0fa069-fa70-49ea-a8d2-76f190dfe63e" providerId="AD" clId="Web-{9BC6C3BA-CD78-4ABE-9354-6544E45F6CC5}" dt="2023-04-06T10:25:21.552" v="54"/>
        <pc:sldMkLst>
          <pc:docMk/>
          <pc:sldMk cId="3859252275" sldId="304"/>
        </pc:sldMkLst>
      </pc:sldChg>
      <pc:sldChg chg="del">
        <pc:chgData name="Fischer Florian" userId="S::florian.fischer@schulen.nuernberg.de::fe0fa069-fa70-49ea-a8d2-76f190dfe63e" providerId="AD" clId="Web-{9BC6C3BA-CD78-4ABE-9354-6544E45F6CC5}" dt="2023-04-06T10:25:24.943" v="60"/>
        <pc:sldMkLst>
          <pc:docMk/>
          <pc:sldMk cId="1721830741" sldId="308"/>
        </pc:sldMkLst>
      </pc:sldChg>
      <pc:sldChg chg="del">
        <pc:chgData name="Fischer Florian" userId="S::florian.fischer@schulen.nuernberg.de::fe0fa069-fa70-49ea-a8d2-76f190dfe63e" providerId="AD" clId="Web-{9BC6C3BA-CD78-4ABE-9354-6544E45F6CC5}" dt="2023-04-06T10:25:23.803" v="57"/>
        <pc:sldMkLst>
          <pc:docMk/>
          <pc:sldMk cId="3615273015" sldId="309"/>
        </pc:sldMkLst>
      </pc:sldChg>
      <pc:sldChg chg="del">
        <pc:chgData name="Fischer Florian" userId="S::florian.fischer@schulen.nuernberg.de::fe0fa069-fa70-49ea-a8d2-76f190dfe63e" providerId="AD" clId="Web-{9BC6C3BA-CD78-4ABE-9354-6544E45F6CC5}" dt="2023-04-06T10:25:25.428" v="61"/>
        <pc:sldMkLst>
          <pc:docMk/>
          <pc:sldMk cId="3223934964" sldId="311"/>
        </pc:sldMkLst>
      </pc:sldChg>
      <pc:sldChg chg="del">
        <pc:chgData name="Fischer Florian" userId="S::florian.fischer@schulen.nuernberg.de::fe0fa069-fa70-49ea-a8d2-76f190dfe63e" providerId="AD" clId="Web-{9BC6C3BA-CD78-4ABE-9354-6544E45F6CC5}" dt="2023-04-06T10:25:26.396" v="63"/>
        <pc:sldMkLst>
          <pc:docMk/>
          <pc:sldMk cId="3795340040" sldId="312"/>
        </pc:sldMkLst>
      </pc:sldChg>
      <pc:sldChg chg="del">
        <pc:chgData name="Fischer Florian" userId="S::florian.fischer@schulen.nuernberg.de::fe0fa069-fa70-49ea-a8d2-76f190dfe63e" providerId="AD" clId="Web-{9BC6C3BA-CD78-4ABE-9354-6544E45F6CC5}" dt="2023-04-06T10:25:27.443" v="65"/>
        <pc:sldMkLst>
          <pc:docMk/>
          <pc:sldMk cId="1090536874" sldId="313"/>
        </pc:sldMkLst>
      </pc:sldChg>
      <pc:sldChg chg="del">
        <pc:chgData name="Fischer Florian" userId="S::florian.fischer@schulen.nuernberg.de::fe0fa069-fa70-49ea-a8d2-76f190dfe63e" providerId="AD" clId="Web-{9BC6C3BA-CD78-4ABE-9354-6544E45F6CC5}" dt="2023-04-06T10:25:22.224" v="55"/>
        <pc:sldMkLst>
          <pc:docMk/>
          <pc:sldMk cId="656048397" sldId="315"/>
        </pc:sldMkLst>
      </pc:sldChg>
      <pc:sldChg chg="del">
        <pc:chgData name="Fischer Florian" userId="S::florian.fischer@schulen.nuernberg.de::fe0fa069-fa70-49ea-a8d2-76f190dfe63e" providerId="AD" clId="Web-{9BC6C3BA-CD78-4ABE-9354-6544E45F6CC5}" dt="2023-04-06T10:25:23.115" v="56"/>
        <pc:sldMkLst>
          <pc:docMk/>
          <pc:sldMk cId="811077626" sldId="316"/>
        </pc:sldMkLst>
      </pc:sldChg>
      <pc:sldChg chg="del">
        <pc:chgData name="Fischer Florian" userId="S::florian.fischer@schulen.nuernberg.de::fe0fa069-fa70-49ea-a8d2-76f190dfe63e" providerId="AD" clId="Web-{9BC6C3BA-CD78-4ABE-9354-6544E45F6CC5}" dt="2023-04-06T10:25:25.896" v="62"/>
        <pc:sldMkLst>
          <pc:docMk/>
          <pc:sldMk cId="2957102198" sldId="317"/>
        </pc:sldMkLst>
      </pc:sldChg>
      <pc:sldChg chg="del">
        <pc:chgData name="Fischer Florian" userId="S::florian.fischer@schulen.nuernberg.de::fe0fa069-fa70-49ea-a8d2-76f190dfe63e" providerId="AD" clId="Web-{9BC6C3BA-CD78-4ABE-9354-6544E45F6CC5}" dt="2023-04-06T10:25:24.521" v="59"/>
        <pc:sldMkLst>
          <pc:docMk/>
          <pc:sldMk cId="3102388224" sldId="318"/>
        </pc:sldMkLst>
      </pc:sldChg>
      <pc:sldChg chg="del">
        <pc:chgData name="Fischer Florian" userId="S::florian.fischer@schulen.nuernberg.de::fe0fa069-fa70-49ea-a8d2-76f190dfe63e" providerId="AD" clId="Web-{9BC6C3BA-CD78-4ABE-9354-6544E45F6CC5}" dt="2023-04-06T10:25:23.943" v="58"/>
        <pc:sldMkLst>
          <pc:docMk/>
          <pc:sldMk cId="2866413445" sldId="319"/>
        </pc:sldMkLst>
      </pc:sldChg>
      <pc:sldChg chg="del">
        <pc:chgData name="Fischer Florian" userId="S::florian.fischer@schulen.nuernberg.de::fe0fa069-fa70-49ea-a8d2-76f190dfe63e" providerId="AD" clId="Web-{9BC6C3BA-CD78-4ABE-9354-6544E45F6CC5}" dt="2023-04-06T10:25:26.866" v="64"/>
        <pc:sldMkLst>
          <pc:docMk/>
          <pc:sldMk cId="363393076" sldId="320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7A1E266-4EC1-2F58-DEEC-87CF051F4A4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r>
              <a:rPr lang="en-DE"/>
              <a:t>NuT – Informatik, 6. Klasse</a:t>
            </a:r>
          </a:p>
          <a:p>
            <a:endParaRPr lang="en-DE"/>
          </a:p>
        </p:txBody>
      </p:sp>
      <p:sp>
        <p:nvSpPr>
          <p:cNvPr id="6" name="Header Placeholder 1">
            <a:extLst>
              <a:ext uri="{FF2B5EF4-FFF2-40B4-BE49-F238E27FC236}">
                <a16:creationId xmlns:a16="http://schemas.microsoft.com/office/drawing/2014/main" id="{D770D388-344C-F4ED-16A1-97536C70D098}"/>
              </a:ext>
            </a:extLst>
          </p:cNvPr>
          <p:cNvSpPr txBox="1">
            <a:spLocks/>
          </p:cNvSpPr>
          <p:nvPr/>
        </p:nvSpPr>
        <p:spPr>
          <a:xfrm>
            <a:off x="4208000" y="1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DE"/>
              <a:t>Datum:</a:t>
            </a:r>
          </a:p>
          <a:p>
            <a:r>
              <a:rPr lang="en-DE"/>
              <a:t>______________________________</a:t>
            </a:r>
          </a:p>
          <a:p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8069127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en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3F71813D-BD33-7046-B835-1744B92C6957}" type="datetimeFigureOut">
              <a:rPr lang="en-DE" smtClean="0"/>
              <a:t>04/17/2023</a:t>
            </a:fld>
            <a:endParaRPr lang="en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en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F3FF1D2E-74BA-E94C-87B9-B09DB804D188}" type="slidenum">
              <a:rPr lang="en-DE" smtClean="0"/>
              <a:t>‹Nr.›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8303362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4BDF68E2-58F2-4D09-BE8B-E3BD06533059}" type="datetimeFigureOut">
              <a:rPr lang="en-US" dirty="0"/>
              <a:t>4/17/2023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r>
              <a:rPr lang="en-US" err="1"/>
              <a:t>Informatik</a:t>
            </a:r>
            <a:r>
              <a:rPr lang="en-US"/>
              <a:t>, 9. Klasse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5375A976-E0A7-1ECB-3D9D-EF5352C214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327804"/>
            <a:ext cx="12192000" cy="530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70088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marL="0">
              <a:defRPr sz="40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097280" y="1985818"/>
            <a:ext cx="10058400" cy="3883275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800" b="0">
                <a:latin typeface="+mn-lt"/>
              </a:defRPr>
            </a:lvl1pPr>
            <a:lvl2pPr>
              <a:defRPr sz="2800" b="0">
                <a:solidFill>
                  <a:schemeClr val="tx1"/>
                </a:solidFill>
                <a:latin typeface="+mn-lt"/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400"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First</a:t>
            </a:r>
          </a:p>
          <a:p>
            <a:pPr lvl="1"/>
            <a:r>
              <a:rPr lang="en-US"/>
              <a:t>Second</a:t>
            </a:r>
          </a:p>
          <a:p>
            <a:pPr lvl="2"/>
            <a:r>
              <a:rPr lang="en-US"/>
              <a:t>Third</a:t>
            </a:r>
          </a:p>
          <a:p>
            <a:pPr lvl="3"/>
            <a:r>
              <a:rPr lang="en-US"/>
              <a:t>Fourth</a:t>
            </a:r>
          </a:p>
        </p:txBody>
      </p:sp>
    </p:spTree>
    <p:extLst>
      <p:ext uri="{BB962C8B-B14F-4D97-AF65-F5344CB8AC3E}">
        <p14:creationId xmlns:p14="http://schemas.microsoft.com/office/powerpoint/2010/main" val="1602025324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Inhaltsberei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>
            <a:lvl1pPr>
              <a:defRPr sz="40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097279" y="1985818"/>
            <a:ext cx="4937760" cy="3883276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800"/>
            </a:lvl1pPr>
            <a:lvl2pPr>
              <a:defRPr sz="28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First</a:t>
            </a:r>
          </a:p>
          <a:p>
            <a:pPr lvl="1"/>
            <a:r>
              <a:rPr lang="en-US"/>
              <a:t>Second</a:t>
            </a:r>
          </a:p>
          <a:p>
            <a:pPr lvl="2"/>
            <a:r>
              <a:rPr lang="en-US"/>
              <a:t>Third</a:t>
            </a:r>
          </a:p>
          <a:p>
            <a:pPr lvl="3"/>
            <a:r>
              <a:rPr lang="en-US"/>
              <a:t>Fourth</a:t>
            </a:r>
          </a:p>
          <a:p>
            <a:pPr lvl="4"/>
            <a:r>
              <a:rPr lang="en-US"/>
              <a:t>Fifth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17920" y="1985817"/>
            <a:ext cx="4937760" cy="3883277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800"/>
            </a:lvl1pPr>
            <a:lvl2pPr>
              <a:defRPr sz="28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First</a:t>
            </a:r>
          </a:p>
          <a:p>
            <a:pPr lvl="1"/>
            <a:r>
              <a:rPr lang="en-US"/>
              <a:t>Second</a:t>
            </a:r>
          </a:p>
          <a:p>
            <a:pPr lvl="2"/>
            <a:r>
              <a:rPr lang="en-US"/>
              <a:t>Third</a:t>
            </a:r>
          </a:p>
          <a:p>
            <a:pPr lvl="3"/>
            <a:r>
              <a:rPr lang="en-US"/>
              <a:t>Fourth</a:t>
            </a:r>
          </a:p>
          <a:p>
            <a:pPr lvl="4"/>
            <a:r>
              <a:rPr lang="en-US"/>
              <a:t>Fifth</a:t>
            </a:r>
          </a:p>
        </p:txBody>
      </p:sp>
    </p:spTree>
    <p:extLst>
      <p:ext uri="{BB962C8B-B14F-4D97-AF65-F5344CB8AC3E}">
        <p14:creationId xmlns:p14="http://schemas.microsoft.com/office/powerpoint/2010/main" val="1103863236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B4F2C8B1-51E2-8584-2BC7-F98BDB57CA2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6459785"/>
            <a:ext cx="12192000" cy="39870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976582"/>
            <a:ext cx="10058400" cy="389251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Level 1</a:t>
            </a:r>
          </a:p>
          <a:p>
            <a:pPr lvl="1"/>
            <a:r>
              <a:rPr lang="en-US"/>
              <a:t>Level 2</a:t>
            </a:r>
          </a:p>
          <a:p>
            <a:pPr lvl="2"/>
            <a:r>
              <a:rPr lang="en-US"/>
              <a:t>Level 3</a:t>
            </a:r>
          </a:p>
          <a:p>
            <a:pPr lvl="3"/>
            <a:r>
              <a:rPr lang="en-US"/>
              <a:t>Level 4</a:t>
            </a:r>
          </a:p>
          <a:p>
            <a:pPr lvl="4"/>
            <a:r>
              <a:rPr lang="en-US"/>
              <a:t>Level 5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C0767AB9-9A4B-0F96-91BF-E7AF4C22903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4272" y="448655"/>
            <a:ext cx="2121408" cy="695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819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6" r:id="rId3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/>
              <a:t>Präsentation</a:t>
            </a:r>
            <a:r>
              <a:rPr lang="en-US"/>
              <a:t> </a:t>
            </a:r>
            <a:r>
              <a:rPr lang="de-DE"/>
              <a:t>zum</a:t>
            </a:r>
            <a:r>
              <a:rPr lang="en-US"/>
              <a:t> </a:t>
            </a:r>
            <a:r>
              <a:rPr lang="de-DE"/>
              <a:t>Üben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/>
              <a:t>Informatik 6. Klasse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598A3E-611E-1A8C-7A96-7522C0D3C3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500" y="515224"/>
            <a:ext cx="3530600" cy="11579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0644E0A-BDE0-305F-B565-82FEF8DC12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27804"/>
            <a:ext cx="12192000" cy="530196"/>
          </a:xfrm>
          <a:prstGeom prst="rect">
            <a:avLst/>
          </a:prstGeom>
        </p:spPr>
      </p:pic>
      <p:pic>
        <p:nvPicPr>
          <p:cNvPr id="4" name="Picture 7" descr="Icon&#10;&#10;Description automatically generated">
            <a:extLst>
              <a:ext uri="{FF2B5EF4-FFF2-40B4-BE49-F238E27FC236}">
                <a16:creationId xmlns:a16="http://schemas.microsoft.com/office/drawing/2014/main" id="{72DE9680-CB78-4440-1728-0B33CC5D74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3194" y="4606130"/>
            <a:ext cx="1540603" cy="1440000"/>
          </a:xfrm>
          <a:prstGeom prst="rect">
            <a:avLst/>
          </a:prstGeom>
        </p:spPr>
      </p:pic>
      <p:pic>
        <p:nvPicPr>
          <p:cNvPr id="8" name="Picture 9" descr="A picture containing text, picture frame&#10;&#10;Description automatically generated">
            <a:extLst>
              <a:ext uri="{FF2B5EF4-FFF2-40B4-BE49-F238E27FC236}">
                <a16:creationId xmlns:a16="http://schemas.microsoft.com/office/drawing/2014/main" id="{8684F1C5-9BE5-BA81-691F-6B7C12CDA6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68355" y="4594675"/>
            <a:ext cx="1448933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nhaltsplatzhalter 15">
            <a:extLst>
              <a:ext uri="{FF2B5EF4-FFF2-40B4-BE49-F238E27FC236}">
                <a16:creationId xmlns:a16="http://schemas.microsoft.com/office/drawing/2014/main" id="{D8C7677E-7C39-7C26-053F-73E530075A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6280" y="1828800"/>
            <a:ext cx="8339439" cy="4597052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0A9C129-F697-45A6-D90A-1E3D24B2E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Bearbeitungsmodus von Präsentationsprogrammen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6DD30846-3181-6FD6-4E44-558EC49E8300}"/>
              </a:ext>
            </a:extLst>
          </p:cNvPr>
          <p:cNvCxnSpPr/>
          <p:nvPr/>
        </p:nvCxnSpPr>
        <p:spPr>
          <a:xfrm>
            <a:off x="1047009" y="2655123"/>
            <a:ext cx="1102425" cy="51855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972FE0D-29A9-4E1E-E4C2-7D47035D3A18}"/>
              </a:ext>
            </a:extLst>
          </p:cNvPr>
          <p:cNvCxnSpPr/>
          <p:nvPr/>
        </p:nvCxnSpPr>
        <p:spPr>
          <a:xfrm flipH="1" flipV="1">
            <a:off x="8655504" y="4187413"/>
            <a:ext cx="1213261" cy="24344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9FAD3E7-0E30-56C9-570E-824BC4A57FB0}"/>
              </a:ext>
            </a:extLst>
          </p:cNvPr>
          <p:cNvCxnSpPr>
            <a:cxnSpLocks/>
          </p:cNvCxnSpPr>
          <p:nvPr/>
        </p:nvCxnSpPr>
        <p:spPr>
          <a:xfrm flipH="1" flipV="1">
            <a:off x="9682619" y="2388216"/>
            <a:ext cx="186146" cy="52618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3144F0A-D6C6-637A-B0A1-A28DD46DE025}"/>
              </a:ext>
            </a:extLst>
          </p:cNvPr>
          <p:cNvSpPr txBox="1"/>
          <p:nvPr/>
        </p:nvSpPr>
        <p:spPr>
          <a:xfrm>
            <a:off x="158337" y="2236520"/>
            <a:ext cx="174171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e-DE">
                <a:cs typeface="Calibri"/>
              </a:rPr>
              <a:t>Miniaturbereich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8BC0AE-C142-ED21-E17B-44D033487854}"/>
              </a:ext>
            </a:extLst>
          </p:cNvPr>
          <p:cNvSpPr txBox="1"/>
          <p:nvPr/>
        </p:nvSpPr>
        <p:spPr>
          <a:xfrm>
            <a:off x="9868145" y="2729735"/>
            <a:ext cx="22860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de-DE" err="1">
                <a:cs typeface="Calibri"/>
              </a:rPr>
              <a:t>Menuband</a:t>
            </a:r>
            <a:endParaRPr lang="de-DE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E5B2EF-2B78-2039-19E7-A4152E6A370A}"/>
              </a:ext>
            </a:extLst>
          </p:cNvPr>
          <p:cNvSpPr txBox="1"/>
          <p:nvPr/>
        </p:nvSpPr>
        <p:spPr>
          <a:xfrm>
            <a:off x="9876311" y="4314701"/>
            <a:ext cx="188025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de-DE">
                <a:cs typeface="Calibri"/>
              </a:rPr>
              <a:t>Folienbereich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07643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54F3BA-A2ED-C4A3-CBA2-53EBCB55E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Vorführmodus von Präsentationsprogrammen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75629DA-49CF-1693-F508-F8BCA2CA4B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/>
              <a:t>Nur eine Folie ist zu sehen</a:t>
            </a:r>
            <a:br>
              <a:rPr lang="de-DE"/>
            </a:br>
            <a:endParaRPr lang="de-DE"/>
          </a:p>
          <a:p>
            <a:r>
              <a:rPr lang="de-DE"/>
              <a:t>Folien können nicht bearbeitet werden</a:t>
            </a:r>
            <a:br>
              <a:rPr lang="de-DE"/>
            </a:br>
            <a:endParaRPr lang="de-DE"/>
          </a:p>
          <a:p>
            <a:r>
              <a:rPr lang="de-DE"/>
              <a:t>Pfeiltasten oder Mausklick schalten zwischen Folien um</a:t>
            </a:r>
          </a:p>
          <a:p>
            <a:endParaRPr lang="de-DE"/>
          </a:p>
          <a:p>
            <a:endParaRPr lang="de-DE"/>
          </a:p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1659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3EDBAC-6F68-1EDF-8033-DC0351F59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Aufgabe 1- Wechsle zwischen den beiden Modi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D2347A8-04AE-B729-2F05-3EC18BACEC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/>
              <a:t>Schalte in den Präsentationsmodus durch klicken auf eins der beiden Symbole                    unter „Bildschirmpräsentation“</a:t>
            </a:r>
            <a:br>
              <a:rPr lang="de-DE"/>
            </a:br>
            <a:endParaRPr lang="de-DE"/>
          </a:p>
          <a:p>
            <a:r>
              <a:rPr lang="de-DE"/>
              <a:t>Navigiere durch die Präsentation mit den Pfeiltasten</a:t>
            </a:r>
            <a:br>
              <a:rPr lang="de-DE"/>
            </a:br>
            <a:br>
              <a:rPr lang="de-DE"/>
            </a:br>
            <a:endParaRPr lang="de-DE"/>
          </a:p>
          <a:p>
            <a:r>
              <a:rPr lang="de-DE"/>
              <a:t>Beende die Präsentation durch Drücken der "Escape"-Taste  </a:t>
            </a:r>
          </a:p>
          <a:p>
            <a:endParaRPr lang="de-DE"/>
          </a:p>
          <a:p>
            <a:endParaRPr lang="de-DE"/>
          </a:p>
          <a:p>
            <a:endParaRPr lang="de-DE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D77E637B-7830-3BAC-CB28-B7B6C1DA23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4330" y="2422477"/>
            <a:ext cx="1347954" cy="476432"/>
          </a:xfrm>
          <a:prstGeom prst="rect">
            <a:avLst/>
          </a:prstGeom>
        </p:spPr>
      </p:pic>
      <p:grpSp>
        <p:nvGrpSpPr>
          <p:cNvPr id="5" name="Group 13">
            <a:extLst>
              <a:ext uri="{FF2B5EF4-FFF2-40B4-BE49-F238E27FC236}">
                <a16:creationId xmlns:a16="http://schemas.microsoft.com/office/drawing/2014/main" id="{6E2A6334-500E-7400-2C0A-426009006C92}"/>
              </a:ext>
            </a:extLst>
          </p:cNvPr>
          <p:cNvGrpSpPr/>
          <p:nvPr/>
        </p:nvGrpSpPr>
        <p:grpSpPr>
          <a:xfrm>
            <a:off x="4100976" y="3790355"/>
            <a:ext cx="4850989" cy="742950"/>
            <a:chOff x="6784258" y="2443967"/>
            <a:chExt cx="4850989" cy="742950"/>
          </a:xfrm>
        </p:grpSpPr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9F61180B-2BBF-667A-1F47-FFB8559D82F5}"/>
                </a:ext>
              </a:extLst>
            </p:cNvPr>
            <p:cNvGrpSpPr/>
            <p:nvPr/>
          </p:nvGrpSpPr>
          <p:grpSpPr>
            <a:xfrm>
              <a:off x="7736466" y="2443967"/>
              <a:ext cx="1152525" cy="742950"/>
              <a:chOff x="7736466" y="2443967"/>
              <a:chExt cx="1152525" cy="742950"/>
            </a:xfrm>
          </p:grpSpPr>
          <p:pic>
            <p:nvPicPr>
              <p:cNvPr id="9" name="Picture 8" descr="A picture containing text, clock&#10;&#10;Description automatically generated">
                <a:extLst>
                  <a:ext uri="{FF2B5EF4-FFF2-40B4-BE49-F238E27FC236}">
                    <a16:creationId xmlns:a16="http://schemas.microsoft.com/office/drawing/2014/main" id="{35725B91-95CC-8EC8-6D97-E5A438F626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36466" y="2443967"/>
                <a:ext cx="1152525" cy="742950"/>
              </a:xfrm>
              <a:prstGeom prst="rect">
                <a:avLst/>
              </a:prstGeom>
            </p:spPr>
          </p:pic>
          <p:sp>
            <p:nvSpPr>
              <p:cNvPr id="10" name="Rectangle 8">
                <a:extLst>
                  <a:ext uri="{FF2B5EF4-FFF2-40B4-BE49-F238E27FC236}">
                    <a16:creationId xmlns:a16="http://schemas.microsoft.com/office/drawing/2014/main" id="{A1DA1AFA-B8B6-52FD-2DE0-E39AD46C62BC}"/>
                  </a:ext>
                </a:extLst>
              </p:cNvPr>
              <p:cNvSpPr/>
              <p:nvPr/>
            </p:nvSpPr>
            <p:spPr>
              <a:xfrm>
                <a:off x="8474124" y="2850077"/>
                <a:ext cx="398239" cy="306779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9">
                <a:extLst>
                  <a:ext uri="{FF2B5EF4-FFF2-40B4-BE49-F238E27FC236}">
                    <a16:creationId xmlns:a16="http://schemas.microsoft.com/office/drawing/2014/main" id="{E619B064-68DC-6BB2-269C-D92F31A47C66}"/>
                  </a:ext>
                </a:extLst>
              </p:cNvPr>
              <p:cNvSpPr/>
              <p:nvPr/>
            </p:nvSpPr>
            <p:spPr>
              <a:xfrm>
                <a:off x="7755193" y="2851354"/>
                <a:ext cx="399435" cy="307258"/>
              </a:xfrm>
              <a:prstGeom prst="rect">
                <a:avLst/>
              </a:prstGeom>
              <a:no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" name="TextBox 10">
              <a:extLst>
                <a:ext uri="{FF2B5EF4-FFF2-40B4-BE49-F238E27FC236}">
                  <a16:creationId xmlns:a16="http://schemas.microsoft.com/office/drawing/2014/main" id="{834A5529-4253-7BDC-F3DA-CA1392BA2D43}"/>
                </a:ext>
              </a:extLst>
            </p:cNvPr>
            <p:cNvSpPr txBox="1"/>
            <p:nvPr/>
          </p:nvSpPr>
          <p:spPr>
            <a:xfrm>
              <a:off x="8892047" y="2789903"/>
              <a:ext cx="2743200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err="1">
                  <a:solidFill>
                    <a:srgbClr val="0070C0"/>
                  </a:solidFill>
                  <a:cs typeface="Calibri"/>
                </a:rPr>
                <a:t>weiter</a:t>
              </a:r>
            </a:p>
          </p:txBody>
        </p:sp>
        <p:sp>
          <p:nvSpPr>
            <p:cNvPr id="8" name="TextBox 11">
              <a:extLst>
                <a:ext uri="{FF2B5EF4-FFF2-40B4-BE49-F238E27FC236}">
                  <a16:creationId xmlns:a16="http://schemas.microsoft.com/office/drawing/2014/main" id="{F0025BCB-B7B7-C766-166D-646A6753F637}"/>
                </a:ext>
              </a:extLst>
            </p:cNvPr>
            <p:cNvSpPr txBox="1"/>
            <p:nvPr/>
          </p:nvSpPr>
          <p:spPr>
            <a:xfrm>
              <a:off x="6784258" y="2814483"/>
              <a:ext cx="921773" cy="36933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err="1">
                  <a:solidFill>
                    <a:srgbClr val="00B050"/>
                  </a:solidFill>
                  <a:cs typeface="Calibri"/>
                </a:rPr>
                <a:t>zurueck</a:t>
              </a:r>
              <a:endParaRPr lang="en-US" err="1">
                <a:solidFill>
                  <a:srgbClr val="00B05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500828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F32C69-944C-DA4B-9681-28DED3768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Multimediadokumente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1F6FB7E-AAC3-7691-8D83-A08077B84B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/>
              <a:t>Multimediadokumente können mit Hilfe von Klassen modelliert werden.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0DC93E61-0C94-F363-5292-AD73DE7D215D}"/>
              </a:ext>
            </a:extLst>
          </p:cNvPr>
          <p:cNvSpPr/>
          <p:nvPr/>
        </p:nvSpPr>
        <p:spPr>
          <a:xfrm>
            <a:off x="1635530" y="3648075"/>
            <a:ext cx="3038475" cy="5143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/>
              <a:t>MULTIMEDIADOKUMENT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892B0C7A-3E37-291A-8A3B-ED0B2E54012B}"/>
              </a:ext>
            </a:extLst>
          </p:cNvPr>
          <p:cNvSpPr/>
          <p:nvPr/>
        </p:nvSpPr>
        <p:spPr>
          <a:xfrm>
            <a:off x="7517996" y="3648075"/>
            <a:ext cx="1204176" cy="5143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/>
              <a:t>Folie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1DEFE06F-87BB-9E1A-029D-A110ECBFE76D}"/>
              </a:ext>
            </a:extLst>
          </p:cNvPr>
          <p:cNvSpPr/>
          <p:nvPr/>
        </p:nvSpPr>
        <p:spPr>
          <a:xfrm>
            <a:off x="7467835" y="3857414"/>
            <a:ext cx="100319" cy="10247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21CDF93F-93C3-7E52-EA42-FBDC2A2AD2DE}"/>
              </a:ext>
            </a:extLst>
          </p:cNvPr>
          <p:cNvCxnSpPr>
            <a:stCxn id="6" idx="3"/>
            <a:endCxn id="11" idx="6"/>
          </p:cNvCxnSpPr>
          <p:nvPr/>
        </p:nvCxnSpPr>
        <p:spPr>
          <a:xfrm>
            <a:off x="4674005" y="3905250"/>
            <a:ext cx="2894149" cy="340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feld 13">
            <a:extLst>
              <a:ext uri="{FF2B5EF4-FFF2-40B4-BE49-F238E27FC236}">
                <a16:creationId xmlns:a16="http://schemas.microsoft.com/office/drawing/2014/main" id="{9B4AEC72-FC7E-1CB4-CA9D-90EEFC676168}"/>
              </a:ext>
            </a:extLst>
          </p:cNvPr>
          <p:cNvSpPr txBox="1"/>
          <p:nvPr/>
        </p:nvSpPr>
        <p:spPr>
          <a:xfrm>
            <a:off x="5630327" y="3621336"/>
            <a:ext cx="9313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/>
              <a:t>enthält &gt;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0247DDE3-B476-5F85-6039-5060F425F88F}"/>
              </a:ext>
            </a:extLst>
          </p:cNvPr>
          <p:cNvSpPr txBox="1"/>
          <p:nvPr/>
        </p:nvSpPr>
        <p:spPr>
          <a:xfrm>
            <a:off x="5468832" y="3953978"/>
            <a:ext cx="12041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/>
              <a:t>&lt; ist Teil von</a:t>
            </a:r>
          </a:p>
        </p:txBody>
      </p:sp>
    </p:spTree>
    <p:extLst>
      <p:ext uri="{BB962C8B-B14F-4D97-AF65-F5344CB8AC3E}">
        <p14:creationId xmlns:p14="http://schemas.microsoft.com/office/powerpoint/2010/main" val="1713706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85F73C-24BF-8BC9-1726-ABD3BD2CA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Aufgabe 2: Füge eine neue Folie ein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371F893-9690-E125-4733-CF1993946C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/>
              <a:t> Lass uns das mit der Elefantenpräsentation nochmal versuchen</a:t>
            </a:r>
          </a:p>
          <a:p>
            <a:r>
              <a:rPr lang="de-DE"/>
              <a:t> Füge eine neue Folie nach dieser Folie ein</a:t>
            </a:r>
          </a:p>
          <a:p>
            <a:pPr lvl="1"/>
            <a:r>
              <a:rPr lang="de-DE">
                <a:solidFill>
                  <a:schemeClr val="tx1">
                    <a:lumMod val="75000"/>
                    <a:lumOff val="25000"/>
                  </a:schemeClr>
                </a:solidFill>
              </a:rPr>
              <a:t>   Eine Folie kannst du einfügen in dem du im </a:t>
            </a:r>
            <a:br>
              <a:rPr lang="de-DE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e-DE">
                <a:solidFill>
                  <a:schemeClr val="tx1">
                    <a:lumMod val="75000"/>
                    <a:lumOff val="25000"/>
                  </a:schemeClr>
                </a:solidFill>
              </a:rPr>
              <a:t>Minitaturbereich links in eine Lücke mit der rechten </a:t>
            </a:r>
            <a:br>
              <a:rPr lang="de-DE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e-DE">
                <a:solidFill>
                  <a:schemeClr val="tx1">
                    <a:lumMod val="75000"/>
                    <a:lumOff val="25000"/>
                  </a:schemeClr>
                </a:solidFill>
              </a:rPr>
              <a:t>Maustaste klickst und in dem Menu „Neue Folie“ </a:t>
            </a:r>
            <a:br>
              <a:rPr lang="de-DE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e-DE">
                <a:solidFill>
                  <a:schemeClr val="tx1">
                    <a:lumMod val="75000"/>
                    <a:lumOff val="25000"/>
                  </a:schemeClr>
                </a:solidFill>
              </a:rPr>
              <a:t>auswählst</a:t>
            </a:r>
          </a:p>
          <a:p>
            <a:pPr lvl="1"/>
            <a:r>
              <a:rPr lang="de-DE">
                <a:solidFill>
                  <a:schemeClr val="tx1">
                    <a:lumMod val="75000"/>
                    <a:lumOff val="25000"/>
                  </a:schemeClr>
                </a:solidFill>
              </a:rPr>
              <a:t>Alternativ im </a:t>
            </a:r>
            <a:r>
              <a:rPr lang="de-DE" err="1">
                <a:solidFill>
                  <a:schemeClr val="tx1">
                    <a:lumMod val="75000"/>
                    <a:lumOff val="25000"/>
                  </a:schemeClr>
                </a:solidFill>
              </a:rPr>
              <a:t>Menüband</a:t>
            </a:r>
            <a:r>
              <a:rPr lang="de-DE">
                <a:solidFill>
                  <a:schemeClr val="tx1">
                    <a:lumMod val="75000"/>
                    <a:lumOff val="25000"/>
                  </a:schemeClr>
                </a:solidFill>
              </a:rPr>
              <a:t> unter </a:t>
            </a:r>
            <a:br>
              <a:rPr lang="de-DE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de-DE">
                <a:solidFill>
                  <a:schemeClr val="tx1">
                    <a:lumMod val="75000"/>
                    <a:lumOff val="25000"/>
                  </a:schemeClr>
                </a:solidFill>
              </a:rPr>
              <a:t>„Einfügen“ &gt; „Neue Folie“ auswählen</a:t>
            </a:r>
          </a:p>
          <a:p>
            <a:r>
              <a:rPr lang="de-DE"/>
              <a:t> Gibt der neuen Folie den Titel „Elefant 2.0“</a:t>
            </a:r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3CBF3CCE-6460-1CCE-941D-37FA3975775F}"/>
              </a:ext>
            </a:extLst>
          </p:cNvPr>
          <p:cNvCxnSpPr>
            <a:cxnSpLocks/>
          </p:cNvCxnSpPr>
          <p:nvPr/>
        </p:nvCxnSpPr>
        <p:spPr>
          <a:xfrm>
            <a:off x="8107680" y="4208138"/>
            <a:ext cx="816864" cy="0"/>
          </a:xfrm>
          <a:prstGeom prst="straightConnector1">
            <a:avLst/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566F7B6B-9E2A-F29F-D12D-1E1113DD60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4544" y="2985325"/>
            <a:ext cx="2993783" cy="2445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322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7B1823-59E6-B814-2E8E-58442C44C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Objekte auf einer Folie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F13FDCD8-8F66-7580-47DF-F63A37AE173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9" name="Inhaltsplatzhalter 8">
            <a:extLst>
              <a:ext uri="{FF2B5EF4-FFF2-40B4-BE49-F238E27FC236}">
                <a16:creationId xmlns:a16="http://schemas.microsoft.com/office/drawing/2014/main" id="{00BA9E52-92F5-451C-1101-F77B77EBE94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18238" y="2464210"/>
            <a:ext cx="4937125" cy="2786831"/>
          </a:xfrm>
        </p:spPr>
      </p:pic>
      <p:sp>
        <p:nvSpPr>
          <p:cNvPr id="10" name="Rechteck: abgerundete Ecken 9">
            <a:extLst>
              <a:ext uri="{FF2B5EF4-FFF2-40B4-BE49-F238E27FC236}">
                <a16:creationId xmlns:a16="http://schemas.microsoft.com/office/drawing/2014/main" id="{0C3E1B76-CFD5-FBAB-184F-D029AD63C225}"/>
              </a:ext>
            </a:extLst>
          </p:cNvPr>
          <p:cNvSpPr/>
          <p:nvPr/>
        </p:nvSpPr>
        <p:spPr>
          <a:xfrm>
            <a:off x="1347372" y="3576060"/>
            <a:ext cx="1403644" cy="2813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/>
              <a:t>Folie1: FOLIE</a:t>
            </a:r>
          </a:p>
        </p:txBody>
      </p:sp>
      <p:sp>
        <p:nvSpPr>
          <p:cNvPr id="15" name="Rechteck: abgerundete Ecken 14">
            <a:extLst>
              <a:ext uri="{FF2B5EF4-FFF2-40B4-BE49-F238E27FC236}">
                <a16:creationId xmlns:a16="http://schemas.microsoft.com/office/drawing/2014/main" id="{35227735-5AB6-E42F-648E-5097A511A602}"/>
              </a:ext>
            </a:extLst>
          </p:cNvPr>
          <p:cNvSpPr/>
          <p:nvPr/>
        </p:nvSpPr>
        <p:spPr>
          <a:xfrm>
            <a:off x="3639294" y="2805427"/>
            <a:ext cx="1753320" cy="2813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/>
              <a:t>Titel: TEXTFELD</a:t>
            </a:r>
          </a:p>
        </p:txBody>
      </p:sp>
      <p:sp>
        <p:nvSpPr>
          <p:cNvPr id="16" name="Rechteck: abgerundete Ecken 15">
            <a:extLst>
              <a:ext uri="{FF2B5EF4-FFF2-40B4-BE49-F238E27FC236}">
                <a16:creationId xmlns:a16="http://schemas.microsoft.com/office/drawing/2014/main" id="{8ED022D7-4BA0-FBAB-5743-A799AF0361FB}"/>
              </a:ext>
            </a:extLst>
          </p:cNvPr>
          <p:cNvSpPr/>
          <p:nvPr/>
        </p:nvSpPr>
        <p:spPr>
          <a:xfrm>
            <a:off x="3639293" y="3576060"/>
            <a:ext cx="1753321" cy="2813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/>
              <a:t>Infos: TEXTFELD</a:t>
            </a:r>
          </a:p>
        </p:txBody>
      </p:sp>
      <p:sp>
        <p:nvSpPr>
          <p:cNvPr id="17" name="Rechteck: abgerundete Ecken 16">
            <a:extLst>
              <a:ext uri="{FF2B5EF4-FFF2-40B4-BE49-F238E27FC236}">
                <a16:creationId xmlns:a16="http://schemas.microsoft.com/office/drawing/2014/main" id="{B6637108-D8F1-3D7F-B358-EDA3C2533830}"/>
              </a:ext>
            </a:extLst>
          </p:cNvPr>
          <p:cNvSpPr/>
          <p:nvPr/>
        </p:nvSpPr>
        <p:spPr>
          <a:xfrm>
            <a:off x="3639294" y="4346693"/>
            <a:ext cx="1753320" cy="2813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/>
              <a:t>Bild: BILD</a:t>
            </a:r>
          </a:p>
        </p:txBody>
      </p: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B78F778A-26C0-7A9C-48EA-F4720696F540}"/>
              </a:ext>
            </a:extLst>
          </p:cNvPr>
          <p:cNvCxnSpPr>
            <a:cxnSpLocks/>
            <a:endCxn id="17" idx="1"/>
          </p:cNvCxnSpPr>
          <p:nvPr/>
        </p:nvCxnSpPr>
        <p:spPr>
          <a:xfrm>
            <a:off x="2758831" y="3716737"/>
            <a:ext cx="880463" cy="7706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r Verbinder 21">
            <a:extLst>
              <a:ext uri="{FF2B5EF4-FFF2-40B4-BE49-F238E27FC236}">
                <a16:creationId xmlns:a16="http://schemas.microsoft.com/office/drawing/2014/main" id="{77693859-5ED0-4730-249D-790F4364DE2B}"/>
              </a:ext>
            </a:extLst>
          </p:cNvPr>
          <p:cNvCxnSpPr>
            <a:cxnSpLocks/>
            <a:endCxn id="16" idx="1"/>
          </p:cNvCxnSpPr>
          <p:nvPr/>
        </p:nvCxnSpPr>
        <p:spPr>
          <a:xfrm>
            <a:off x="2751016" y="3713256"/>
            <a:ext cx="888277" cy="34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r Verbinder 24">
            <a:extLst>
              <a:ext uri="{FF2B5EF4-FFF2-40B4-BE49-F238E27FC236}">
                <a16:creationId xmlns:a16="http://schemas.microsoft.com/office/drawing/2014/main" id="{4AB0FA1F-49BE-5E1C-12D0-348AF3EDEFC3}"/>
              </a:ext>
            </a:extLst>
          </p:cNvPr>
          <p:cNvCxnSpPr>
            <a:cxnSpLocks/>
            <a:stCxn id="10" idx="3"/>
            <a:endCxn id="15" idx="1"/>
          </p:cNvCxnSpPr>
          <p:nvPr/>
        </p:nvCxnSpPr>
        <p:spPr>
          <a:xfrm flipV="1">
            <a:off x="2751016" y="2946104"/>
            <a:ext cx="888278" cy="7706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Gerader Verbinder 26">
            <a:extLst>
              <a:ext uri="{FF2B5EF4-FFF2-40B4-BE49-F238E27FC236}">
                <a16:creationId xmlns:a16="http://schemas.microsoft.com/office/drawing/2014/main" id="{FB2C2812-0F0D-B6F1-2913-653BAD6DD07F}"/>
              </a:ext>
            </a:extLst>
          </p:cNvPr>
          <p:cNvCxnSpPr>
            <a:cxnSpLocks/>
            <a:stCxn id="15" idx="3"/>
          </p:cNvCxnSpPr>
          <p:nvPr/>
        </p:nvCxnSpPr>
        <p:spPr>
          <a:xfrm>
            <a:off x="5392614" y="2946104"/>
            <a:ext cx="1055078" cy="507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r Verbinder 28">
            <a:extLst>
              <a:ext uri="{FF2B5EF4-FFF2-40B4-BE49-F238E27FC236}">
                <a16:creationId xmlns:a16="http://schemas.microsoft.com/office/drawing/2014/main" id="{21FB4FFF-F36E-7828-928A-712586BFA6D7}"/>
              </a:ext>
            </a:extLst>
          </p:cNvPr>
          <p:cNvCxnSpPr>
            <a:cxnSpLocks/>
            <a:stCxn id="16" idx="3"/>
          </p:cNvCxnSpPr>
          <p:nvPr/>
        </p:nvCxnSpPr>
        <p:spPr>
          <a:xfrm flipV="1">
            <a:off x="5392614" y="3713256"/>
            <a:ext cx="1250463" cy="34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Freihandform: Form 40">
            <a:extLst>
              <a:ext uri="{FF2B5EF4-FFF2-40B4-BE49-F238E27FC236}">
                <a16:creationId xmlns:a16="http://schemas.microsoft.com/office/drawing/2014/main" id="{11EE8700-B0DA-08F0-773E-E9E5D3F2EBBC}"/>
              </a:ext>
            </a:extLst>
          </p:cNvPr>
          <p:cNvSpPr/>
          <p:nvPr/>
        </p:nvSpPr>
        <p:spPr>
          <a:xfrm>
            <a:off x="5384800" y="4384431"/>
            <a:ext cx="4884615" cy="745649"/>
          </a:xfrm>
          <a:custGeom>
            <a:avLst/>
            <a:gdLst>
              <a:gd name="connsiteX0" fmla="*/ 0 w 4884615"/>
              <a:gd name="connsiteY0" fmla="*/ 93784 h 745649"/>
              <a:gd name="connsiteX1" fmla="*/ 969108 w 4884615"/>
              <a:gd name="connsiteY1" fmla="*/ 570523 h 745649"/>
              <a:gd name="connsiteX2" fmla="*/ 2696308 w 4884615"/>
              <a:gd name="connsiteY2" fmla="*/ 742461 h 745649"/>
              <a:gd name="connsiteX3" fmla="*/ 4267200 w 4884615"/>
              <a:gd name="connsiteY3" fmla="*/ 625231 h 745649"/>
              <a:gd name="connsiteX4" fmla="*/ 4884615 w 4884615"/>
              <a:gd name="connsiteY4" fmla="*/ 0 h 745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84615" h="745649">
                <a:moveTo>
                  <a:pt x="0" y="93784"/>
                </a:moveTo>
                <a:cubicBezTo>
                  <a:pt x="259861" y="278097"/>
                  <a:pt x="519723" y="462410"/>
                  <a:pt x="969108" y="570523"/>
                </a:cubicBezTo>
                <a:cubicBezTo>
                  <a:pt x="1418493" y="678636"/>
                  <a:pt x="2146626" y="733343"/>
                  <a:pt x="2696308" y="742461"/>
                </a:cubicBezTo>
                <a:cubicBezTo>
                  <a:pt x="3245990" y="751579"/>
                  <a:pt x="3902482" y="748974"/>
                  <a:pt x="4267200" y="625231"/>
                </a:cubicBezTo>
                <a:cubicBezTo>
                  <a:pt x="4631918" y="501488"/>
                  <a:pt x="4815579" y="148492"/>
                  <a:pt x="4884615" y="0"/>
                </a:cubicBezTo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84598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03A6B47C-C34E-325B-FA97-F343A75026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007" y="3395524"/>
            <a:ext cx="11270946" cy="117877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4A96C0B-F33E-292B-8A5B-3DCD36A4E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Einfügen von Objekten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A611D1C-1173-280E-77B7-2296ACF509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/>
              <a:t>Text kann meistens einfach durch anklicken eines Bereichs der Folie eingetippt werden.</a:t>
            </a:r>
          </a:p>
          <a:p>
            <a:r>
              <a:rPr lang="de-DE"/>
              <a:t>Andere Objekte findest du im </a:t>
            </a:r>
            <a:r>
              <a:rPr lang="de-DE" err="1"/>
              <a:t>Menuband</a:t>
            </a:r>
            <a:r>
              <a:rPr lang="de-DE"/>
              <a:t> unter „Einfügen“ 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1A5721C1-94ED-8D58-0C1A-C9EAD098E3D0}"/>
              </a:ext>
            </a:extLst>
          </p:cNvPr>
          <p:cNvSpPr/>
          <p:nvPr/>
        </p:nvSpPr>
        <p:spPr>
          <a:xfrm>
            <a:off x="521368" y="5093368"/>
            <a:ext cx="1171074" cy="3128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/>
              <a:t>FOLIE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762565A7-A8BB-1E62-E21E-EF651DAA7A74}"/>
              </a:ext>
            </a:extLst>
          </p:cNvPr>
          <p:cNvSpPr/>
          <p:nvPr/>
        </p:nvSpPr>
        <p:spPr>
          <a:xfrm>
            <a:off x="1951241" y="5093368"/>
            <a:ext cx="1171074" cy="3128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/>
              <a:t>BILD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8E8FE0E6-BB04-767D-96A8-A445ABF487E4}"/>
              </a:ext>
            </a:extLst>
          </p:cNvPr>
          <p:cNvSpPr/>
          <p:nvPr/>
        </p:nvSpPr>
        <p:spPr>
          <a:xfrm>
            <a:off x="3375219" y="5109410"/>
            <a:ext cx="1846486" cy="3128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/>
              <a:t>VEKTORGRAPHIK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27193EEC-80FB-48D2-DE79-327E156E75B1}"/>
              </a:ext>
            </a:extLst>
          </p:cNvPr>
          <p:cNvSpPr/>
          <p:nvPr/>
        </p:nvSpPr>
        <p:spPr>
          <a:xfrm>
            <a:off x="6553460" y="5105396"/>
            <a:ext cx="1171074" cy="3128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/>
              <a:t>TEXTFELD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BB8F7ABC-A6AE-7DF9-8AA9-8444E87C5322}"/>
              </a:ext>
            </a:extLst>
          </p:cNvPr>
          <p:cNvSpPr/>
          <p:nvPr/>
        </p:nvSpPr>
        <p:spPr>
          <a:xfrm>
            <a:off x="8166865" y="5113420"/>
            <a:ext cx="1171074" cy="3128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/>
              <a:t>VIDEO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46E6C5A5-070F-304F-7009-648C5C4DEF18}"/>
              </a:ext>
            </a:extLst>
          </p:cNvPr>
          <p:cNvSpPr/>
          <p:nvPr/>
        </p:nvSpPr>
        <p:spPr>
          <a:xfrm>
            <a:off x="9780270" y="5105395"/>
            <a:ext cx="1171074" cy="3128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/>
              <a:t>AUDIO</a:t>
            </a:r>
          </a:p>
        </p:txBody>
      </p: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EB3F99DB-487D-E4BB-9BAE-94356220CA7C}"/>
              </a:ext>
            </a:extLst>
          </p:cNvPr>
          <p:cNvCxnSpPr>
            <a:cxnSpLocks/>
            <a:stCxn id="8" idx="0"/>
          </p:cNvCxnSpPr>
          <p:nvPr/>
        </p:nvCxnSpPr>
        <p:spPr>
          <a:xfrm flipH="1" flipV="1">
            <a:off x="693642" y="4464929"/>
            <a:ext cx="413263" cy="628439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mit Pfeil 18">
            <a:extLst>
              <a:ext uri="{FF2B5EF4-FFF2-40B4-BE49-F238E27FC236}">
                <a16:creationId xmlns:a16="http://schemas.microsoft.com/office/drawing/2014/main" id="{50E3CB81-EAA2-5424-9C3F-B4DC8017B027}"/>
              </a:ext>
            </a:extLst>
          </p:cNvPr>
          <p:cNvCxnSpPr>
            <a:cxnSpLocks/>
            <a:stCxn id="10" idx="0"/>
          </p:cNvCxnSpPr>
          <p:nvPr/>
        </p:nvCxnSpPr>
        <p:spPr>
          <a:xfrm flipH="1" flipV="1">
            <a:off x="1985795" y="4355560"/>
            <a:ext cx="550983" cy="737808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mit Pfeil 21">
            <a:extLst>
              <a:ext uri="{FF2B5EF4-FFF2-40B4-BE49-F238E27FC236}">
                <a16:creationId xmlns:a16="http://schemas.microsoft.com/office/drawing/2014/main" id="{37D8CFF5-4EF6-54FB-9F50-228EFDCF178E}"/>
              </a:ext>
            </a:extLst>
          </p:cNvPr>
          <p:cNvCxnSpPr>
            <a:cxnSpLocks/>
            <a:stCxn id="11" idx="0"/>
          </p:cNvCxnSpPr>
          <p:nvPr/>
        </p:nvCxnSpPr>
        <p:spPr>
          <a:xfrm flipH="1" flipV="1">
            <a:off x="3112690" y="4258849"/>
            <a:ext cx="1185772" cy="850561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mit Pfeil 25">
            <a:extLst>
              <a:ext uri="{FF2B5EF4-FFF2-40B4-BE49-F238E27FC236}">
                <a16:creationId xmlns:a16="http://schemas.microsoft.com/office/drawing/2014/main" id="{2FC534F2-C6AE-D2A2-CB9B-73DA7A9B36AD}"/>
              </a:ext>
            </a:extLst>
          </p:cNvPr>
          <p:cNvCxnSpPr>
            <a:cxnSpLocks/>
            <a:stCxn id="12" idx="0"/>
          </p:cNvCxnSpPr>
          <p:nvPr/>
        </p:nvCxnSpPr>
        <p:spPr>
          <a:xfrm flipV="1">
            <a:off x="7138997" y="4233369"/>
            <a:ext cx="823532" cy="872027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 Verbindung mit Pfeil 28">
            <a:extLst>
              <a:ext uri="{FF2B5EF4-FFF2-40B4-BE49-F238E27FC236}">
                <a16:creationId xmlns:a16="http://schemas.microsoft.com/office/drawing/2014/main" id="{4B21B5B7-DD06-0AE1-A3B1-1225A6A6E1F1}"/>
              </a:ext>
            </a:extLst>
          </p:cNvPr>
          <p:cNvCxnSpPr>
            <a:cxnSpLocks/>
            <a:stCxn id="13" idx="0"/>
          </p:cNvCxnSpPr>
          <p:nvPr/>
        </p:nvCxnSpPr>
        <p:spPr>
          <a:xfrm flipV="1">
            <a:off x="8752402" y="4258849"/>
            <a:ext cx="989175" cy="854571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rade Verbindung mit Pfeil 31">
            <a:extLst>
              <a:ext uri="{FF2B5EF4-FFF2-40B4-BE49-F238E27FC236}">
                <a16:creationId xmlns:a16="http://schemas.microsoft.com/office/drawing/2014/main" id="{8D2B467B-C845-C14B-79E7-9F98B2217BC8}"/>
              </a:ext>
            </a:extLst>
          </p:cNvPr>
          <p:cNvCxnSpPr>
            <a:cxnSpLocks/>
            <a:stCxn id="14" idx="0"/>
          </p:cNvCxnSpPr>
          <p:nvPr/>
        </p:nvCxnSpPr>
        <p:spPr>
          <a:xfrm flipH="1" flipV="1">
            <a:off x="9979532" y="4258849"/>
            <a:ext cx="386275" cy="846546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35121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7C654C-BECA-1E07-72B2-0845717D3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Aufgabe 3: Textobjekte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3550B49-F04B-23AA-ADAE-83C1010C97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  <a:p>
            <a:endParaRPr lang="de-DE"/>
          </a:p>
          <a:p>
            <a:r>
              <a:rPr lang="de-DE"/>
              <a:t>Ergänze deine „Elefant 2.0“ Folie mit drei bis vier Stichpunkten die Dir zu Elefanten einfallen</a:t>
            </a:r>
          </a:p>
        </p:txBody>
      </p:sp>
    </p:spTree>
    <p:extLst>
      <p:ext uri="{BB962C8B-B14F-4D97-AF65-F5344CB8AC3E}">
        <p14:creationId xmlns:p14="http://schemas.microsoft.com/office/powerpoint/2010/main" val="22998493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D29717-9F5C-DF40-BF00-3584EF862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Klassendiagramm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8751ACB6-06F0-DB6F-6391-0A305BAC8458}"/>
              </a:ext>
            </a:extLst>
          </p:cNvPr>
          <p:cNvSpPr/>
          <p:nvPr/>
        </p:nvSpPr>
        <p:spPr>
          <a:xfrm>
            <a:off x="1097280" y="3182112"/>
            <a:ext cx="1475232" cy="865632"/>
          </a:xfrm>
          <a:prstGeom prst="rect">
            <a:avLst/>
          </a:prstGeom>
          <a:solidFill>
            <a:schemeClr val="bg2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MULTIMEDIA-DOKUMENT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E88BF781-9A66-2D36-E23C-03F60C50945D}"/>
              </a:ext>
            </a:extLst>
          </p:cNvPr>
          <p:cNvSpPr/>
          <p:nvPr/>
        </p:nvSpPr>
        <p:spPr>
          <a:xfrm>
            <a:off x="3029712" y="3182112"/>
            <a:ext cx="835152" cy="865632"/>
          </a:xfrm>
          <a:prstGeom prst="rect">
            <a:avLst/>
          </a:prstGeom>
          <a:solidFill>
            <a:schemeClr val="bg2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FOLIE</a:t>
            </a:r>
          </a:p>
        </p:txBody>
      </p: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62DAC77D-E62A-6239-3B81-021299C938F8}"/>
              </a:ext>
            </a:extLst>
          </p:cNvPr>
          <p:cNvCxnSpPr>
            <a:stCxn id="4" idx="3"/>
            <a:endCxn id="5" idx="1"/>
          </p:cNvCxnSpPr>
          <p:nvPr/>
        </p:nvCxnSpPr>
        <p:spPr>
          <a:xfrm>
            <a:off x="2572512" y="3614928"/>
            <a:ext cx="457200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hteck 7">
            <a:extLst>
              <a:ext uri="{FF2B5EF4-FFF2-40B4-BE49-F238E27FC236}">
                <a16:creationId xmlns:a16="http://schemas.microsoft.com/office/drawing/2014/main" id="{170DDE95-0E63-004B-643B-232D7DAAD3C5}"/>
              </a:ext>
            </a:extLst>
          </p:cNvPr>
          <p:cNvSpPr/>
          <p:nvPr/>
        </p:nvSpPr>
        <p:spPr>
          <a:xfrm>
            <a:off x="4376928" y="1985818"/>
            <a:ext cx="1207008" cy="476966"/>
          </a:xfrm>
          <a:prstGeom prst="rect">
            <a:avLst/>
          </a:prstGeom>
          <a:solidFill>
            <a:schemeClr val="bg2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TEXTFELD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16EDB54D-A0D2-628C-2482-DFEEB22E6235}"/>
              </a:ext>
            </a:extLst>
          </p:cNvPr>
          <p:cNvSpPr/>
          <p:nvPr/>
        </p:nvSpPr>
        <p:spPr>
          <a:xfrm>
            <a:off x="4376928" y="2590953"/>
            <a:ext cx="1207008" cy="476966"/>
          </a:xfrm>
          <a:prstGeom prst="rect">
            <a:avLst/>
          </a:prstGeom>
          <a:solidFill>
            <a:schemeClr val="bg2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AUDIO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094BAE4A-6AF5-7089-10AB-0A94FC3CBCC5}"/>
              </a:ext>
            </a:extLst>
          </p:cNvPr>
          <p:cNvSpPr/>
          <p:nvPr/>
        </p:nvSpPr>
        <p:spPr>
          <a:xfrm>
            <a:off x="4376928" y="3196088"/>
            <a:ext cx="1207008" cy="476966"/>
          </a:xfrm>
          <a:prstGeom prst="rect">
            <a:avLst/>
          </a:prstGeom>
          <a:solidFill>
            <a:schemeClr val="bg2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VIDEO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19F94B63-3F91-6BD9-FFE9-6D8EDF15E4B8}"/>
              </a:ext>
            </a:extLst>
          </p:cNvPr>
          <p:cNvSpPr/>
          <p:nvPr/>
        </p:nvSpPr>
        <p:spPr>
          <a:xfrm>
            <a:off x="4376928" y="3809261"/>
            <a:ext cx="1207008" cy="476966"/>
          </a:xfrm>
          <a:prstGeom prst="rect">
            <a:avLst/>
          </a:prstGeom>
          <a:solidFill>
            <a:schemeClr val="bg2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BILD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F3A2CA37-BFC4-0FFE-D8F4-590C91FB3F3B}"/>
              </a:ext>
            </a:extLst>
          </p:cNvPr>
          <p:cNvSpPr/>
          <p:nvPr/>
        </p:nvSpPr>
        <p:spPr>
          <a:xfrm>
            <a:off x="4376928" y="4422434"/>
            <a:ext cx="1207008" cy="476966"/>
          </a:xfrm>
          <a:prstGeom prst="rect">
            <a:avLst/>
          </a:prstGeom>
          <a:solidFill>
            <a:schemeClr val="bg2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LINIE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A4D044A5-87B7-3BE5-0069-4AD3B78307E7}"/>
              </a:ext>
            </a:extLst>
          </p:cNvPr>
          <p:cNvSpPr/>
          <p:nvPr/>
        </p:nvSpPr>
        <p:spPr>
          <a:xfrm>
            <a:off x="4376928" y="5099518"/>
            <a:ext cx="1207008" cy="476966"/>
          </a:xfrm>
          <a:prstGeom prst="rect">
            <a:avLst/>
          </a:prstGeom>
          <a:solidFill>
            <a:schemeClr val="bg2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…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FE5A3B21-9151-A2BD-BD88-A41ED26D60A7}"/>
              </a:ext>
            </a:extLst>
          </p:cNvPr>
          <p:cNvSpPr/>
          <p:nvPr/>
        </p:nvSpPr>
        <p:spPr>
          <a:xfrm>
            <a:off x="4376928" y="5718906"/>
            <a:ext cx="1207008" cy="476966"/>
          </a:xfrm>
          <a:prstGeom prst="rect">
            <a:avLst/>
          </a:prstGeom>
          <a:solidFill>
            <a:schemeClr val="bg2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>
                <a:solidFill>
                  <a:schemeClr val="tx1"/>
                </a:solidFill>
              </a:rPr>
              <a:t>KREIS</a:t>
            </a:r>
          </a:p>
        </p:txBody>
      </p:sp>
      <p:cxnSp>
        <p:nvCxnSpPr>
          <p:cNvPr id="17" name="Gerader Verbinder 16">
            <a:extLst>
              <a:ext uri="{FF2B5EF4-FFF2-40B4-BE49-F238E27FC236}">
                <a16:creationId xmlns:a16="http://schemas.microsoft.com/office/drawing/2014/main" id="{3E608C3F-0951-CC6F-23C5-BE7D2229D11E}"/>
              </a:ext>
            </a:extLst>
          </p:cNvPr>
          <p:cNvCxnSpPr>
            <a:stCxn id="5" idx="3"/>
            <a:endCxn id="8" idx="1"/>
          </p:cNvCxnSpPr>
          <p:nvPr/>
        </p:nvCxnSpPr>
        <p:spPr>
          <a:xfrm flipV="1">
            <a:off x="3864864" y="2224301"/>
            <a:ext cx="512064" cy="139062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A7535C2D-787B-53B1-8E24-1EAA8A4AC9AE}"/>
              </a:ext>
            </a:extLst>
          </p:cNvPr>
          <p:cNvCxnSpPr>
            <a:cxnSpLocks/>
            <a:endCxn id="9" idx="1"/>
          </p:cNvCxnSpPr>
          <p:nvPr/>
        </p:nvCxnSpPr>
        <p:spPr>
          <a:xfrm flipV="1">
            <a:off x="3864864" y="2829436"/>
            <a:ext cx="512064" cy="785492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r Verbinder 21">
            <a:extLst>
              <a:ext uri="{FF2B5EF4-FFF2-40B4-BE49-F238E27FC236}">
                <a16:creationId xmlns:a16="http://schemas.microsoft.com/office/drawing/2014/main" id="{07336AC4-8246-5FCA-09D5-5A1A9D5795A3}"/>
              </a:ext>
            </a:extLst>
          </p:cNvPr>
          <p:cNvCxnSpPr>
            <a:endCxn id="10" idx="1"/>
          </p:cNvCxnSpPr>
          <p:nvPr/>
        </p:nvCxnSpPr>
        <p:spPr>
          <a:xfrm flipV="1">
            <a:off x="3864864" y="3434571"/>
            <a:ext cx="512064" cy="18035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r Verbinder 23">
            <a:extLst>
              <a:ext uri="{FF2B5EF4-FFF2-40B4-BE49-F238E27FC236}">
                <a16:creationId xmlns:a16="http://schemas.microsoft.com/office/drawing/2014/main" id="{A05EC758-72FE-E8D8-EEB7-14A89A89D88B}"/>
              </a:ext>
            </a:extLst>
          </p:cNvPr>
          <p:cNvCxnSpPr>
            <a:stCxn id="5" idx="3"/>
            <a:endCxn id="11" idx="1"/>
          </p:cNvCxnSpPr>
          <p:nvPr/>
        </p:nvCxnSpPr>
        <p:spPr>
          <a:xfrm>
            <a:off x="3864864" y="3614928"/>
            <a:ext cx="512064" cy="43281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id="{1E252F9C-1B6E-79F5-DBA7-458DB984C450}"/>
              </a:ext>
            </a:extLst>
          </p:cNvPr>
          <p:cNvCxnSpPr>
            <a:endCxn id="12" idx="1"/>
          </p:cNvCxnSpPr>
          <p:nvPr/>
        </p:nvCxnSpPr>
        <p:spPr>
          <a:xfrm>
            <a:off x="3864864" y="3614927"/>
            <a:ext cx="512064" cy="104599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r Verbinder 27">
            <a:extLst>
              <a:ext uri="{FF2B5EF4-FFF2-40B4-BE49-F238E27FC236}">
                <a16:creationId xmlns:a16="http://schemas.microsoft.com/office/drawing/2014/main" id="{EB75D6F9-A58D-8250-0520-9E5F59CB7542}"/>
              </a:ext>
            </a:extLst>
          </p:cNvPr>
          <p:cNvCxnSpPr>
            <a:stCxn id="5" idx="3"/>
            <a:endCxn id="13" idx="1"/>
          </p:cNvCxnSpPr>
          <p:nvPr/>
        </p:nvCxnSpPr>
        <p:spPr>
          <a:xfrm>
            <a:off x="3864864" y="3614928"/>
            <a:ext cx="512064" cy="1723073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rader Verbinder 29">
            <a:extLst>
              <a:ext uri="{FF2B5EF4-FFF2-40B4-BE49-F238E27FC236}">
                <a16:creationId xmlns:a16="http://schemas.microsoft.com/office/drawing/2014/main" id="{842B3CDB-2643-5111-5D8D-CBFFD0545080}"/>
              </a:ext>
            </a:extLst>
          </p:cNvPr>
          <p:cNvCxnSpPr>
            <a:cxnSpLocks/>
            <a:stCxn id="5" idx="3"/>
            <a:endCxn id="14" idx="1"/>
          </p:cNvCxnSpPr>
          <p:nvPr/>
        </p:nvCxnSpPr>
        <p:spPr>
          <a:xfrm>
            <a:off x="3864864" y="3614928"/>
            <a:ext cx="512064" cy="2342461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Ellipse 31">
            <a:extLst>
              <a:ext uri="{FF2B5EF4-FFF2-40B4-BE49-F238E27FC236}">
                <a16:creationId xmlns:a16="http://schemas.microsoft.com/office/drawing/2014/main" id="{FF6CE294-94B5-A69A-0313-164FE1047950}"/>
              </a:ext>
            </a:extLst>
          </p:cNvPr>
          <p:cNvSpPr/>
          <p:nvPr/>
        </p:nvSpPr>
        <p:spPr>
          <a:xfrm>
            <a:off x="2928395" y="3524749"/>
            <a:ext cx="156181" cy="148299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969C9EE2-91F9-3E6A-B145-889A20EFC175}"/>
              </a:ext>
            </a:extLst>
          </p:cNvPr>
          <p:cNvSpPr/>
          <p:nvPr/>
        </p:nvSpPr>
        <p:spPr>
          <a:xfrm>
            <a:off x="4298837" y="2185179"/>
            <a:ext cx="156181" cy="148299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6178AACE-576F-217D-BB60-91382F186546}"/>
              </a:ext>
            </a:extLst>
          </p:cNvPr>
          <p:cNvSpPr/>
          <p:nvPr/>
        </p:nvSpPr>
        <p:spPr>
          <a:xfrm>
            <a:off x="4298837" y="2763272"/>
            <a:ext cx="156181" cy="148299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3E6D364C-4399-2B3A-692C-83A5ADC10666}"/>
              </a:ext>
            </a:extLst>
          </p:cNvPr>
          <p:cNvSpPr/>
          <p:nvPr/>
        </p:nvSpPr>
        <p:spPr>
          <a:xfrm>
            <a:off x="4298836" y="3366569"/>
            <a:ext cx="156181" cy="148299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8" name="Ellipse 37">
            <a:extLst>
              <a:ext uri="{FF2B5EF4-FFF2-40B4-BE49-F238E27FC236}">
                <a16:creationId xmlns:a16="http://schemas.microsoft.com/office/drawing/2014/main" id="{695DAF72-DAAE-C7D7-5173-A38BC8A1C736}"/>
              </a:ext>
            </a:extLst>
          </p:cNvPr>
          <p:cNvSpPr/>
          <p:nvPr/>
        </p:nvSpPr>
        <p:spPr>
          <a:xfrm>
            <a:off x="4298835" y="3943593"/>
            <a:ext cx="156181" cy="148299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D6A294DB-B5B3-C830-04F8-490583010C78}"/>
              </a:ext>
            </a:extLst>
          </p:cNvPr>
          <p:cNvSpPr/>
          <p:nvPr/>
        </p:nvSpPr>
        <p:spPr>
          <a:xfrm>
            <a:off x="4298834" y="4546776"/>
            <a:ext cx="156181" cy="148299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7DD556E0-8F84-D774-ACB2-8ACF2C5ACD25}"/>
              </a:ext>
            </a:extLst>
          </p:cNvPr>
          <p:cNvSpPr/>
          <p:nvPr/>
        </p:nvSpPr>
        <p:spPr>
          <a:xfrm>
            <a:off x="4330165" y="5212720"/>
            <a:ext cx="156181" cy="148299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65E4C138-94E5-E43F-C2A9-454DFBECECAA}"/>
              </a:ext>
            </a:extLst>
          </p:cNvPr>
          <p:cNvSpPr/>
          <p:nvPr/>
        </p:nvSpPr>
        <p:spPr>
          <a:xfrm>
            <a:off x="4301613" y="5818544"/>
            <a:ext cx="156181" cy="148299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2" name="Textfeld 41">
            <a:extLst>
              <a:ext uri="{FF2B5EF4-FFF2-40B4-BE49-F238E27FC236}">
                <a16:creationId xmlns:a16="http://schemas.microsoft.com/office/drawing/2014/main" id="{77E859F4-2C9A-545F-FF2F-92E3225BB0FC}"/>
              </a:ext>
            </a:extLst>
          </p:cNvPr>
          <p:cNvSpPr txBox="1"/>
          <p:nvPr/>
        </p:nvSpPr>
        <p:spPr>
          <a:xfrm>
            <a:off x="6162780" y="2039635"/>
            <a:ext cx="27008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>
                <a:solidFill>
                  <a:schemeClr val="tx1">
                    <a:lumMod val="75000"/>
                    <a:lumOff val="25000"/>
                  </a:schemeClr>
                </a:solidFill>
              </a:rPr>
              <a:t>Texte stehen in Textfeldern</a:t>
            </a:r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id="{DE3EB47A-7BF8-5C34-4612-2C02B419FA05}"/>
              </a:ext>
            </a:extLst>
          </p:cNvPr>
          <p:cNvSpPr txBox="1"/>
          <p:nvPr/>
        </p:nvSpPr>
        <p:spPr>
          <a:xfrm>
            <a:off x="6162780" y="2652755"/>
            <a:ext cx="4157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>
                <a:solidFill>
                  <a:schemeClr val="tx1">
                    <a:lumMod val="75000"/>
                    <a:lumOff val="25000"/>
                  </a:schemeClr>
                </a:solidFill>
              </a:rPr>
              <a:t>Töne: z.B. Musik, Sprache oder Geräusche</a:t>
            </a:r>
          </a:p>
        </p:txBody>
      </p:sp>
      <p:sp>
        <p:nvSpPr>
          <p:cNvPr id="44" name="Textfeld 43">
            <a:extLst>
              <a:ext uri="{FF2B5EF4-FFF2-40B4-BE49-F238E27FC236}">
                <a16:creationId xmlns:a16="http://schemas.microsoft.com/office/drawing/2014/main" id="{2FCC465D-9DFC-85D9-2EB9-625BBBE65417}"/>
              </a:ext>
            </a:extLst>
          </p:cNvPr>
          <p:cNvSpPr txBox="1"/>
          <p:nvPr/>
        </p:nvSpPr>
        <p:spPr>
          <a:xfrm>
            <a:off x="6162780" y="3245595"/>
            <a:ext cx="696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>
                <a:solidFill>
                  <a:schemeClr val="tx1">
                    <a:lumMod val="75000"/>
                    <a:lumOff val="25000"/>
                  </a:schemeClr>
                </a:solidFill>
              </a:rPr>
              <a:t>Filme</a:t>
            </a:r>
          </a:p>
        </p:txBody>
      </p:sp>
      <p:sp>
        <p:nvSpPr>
          <p:cNvPr id="45" name="Textfeld 44">
            <a:extLst>
              <a:ext uri="{FF2B5EF4-FFF2-40B4-BE49-F238E27FC236}">
                <a16:creationId xmlns:a16="http://schemas.microsoft.com/office/drawing/2014/main" id="{CE46729A-45CA-6D42-1774-9F062077EF2A}"/>
              </a:ext>
            </a:extLst>
          </p:cNvPr>
          <p:cNvSpPr txBox="1"/>
          <p:nvPr/>
        </p:nvSpPr>
        <p:spPr>
          <a:xfrm>
            <a:off x="6162780" y="3809261"/>
            <a:ext cx="2208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>
                <a:solidFill>
                  <a:schemeClr val="tx1">
                    <a:lumMod val="75000"/>
                    <a:lumOff val="25000"/>
                  </a:schemeClr>
                </a:solidFill>
              </a:rPr>
              <a:t>Pixelgrafikdokumente</a:t>
            </a:r>
          </a:p>
        </p:txBody>
      </p:sp>
      <p:sp>
        <p:nvSpPr>
          <p:cNvPr id="46" name="Textfeld 45">
            <a:extLst>
              <a:ext uri="{FF2B5EF4-FFF2-40B4-BE49-F238E27FC236}">
                <a16:creationId xmlns:a16="http://schemas.microsoft.com/office/drawing/2014/main" id="{3BFE3914-98D7-375D-B809-E1C24C601FD3}"/>
              </a:ext>
            </a:extLst>
          </p:cNvPr>
          <p:cNvSpPr txBox="1"/>
          <p:nvPr/>
        </p:nvSpPr>
        <p:spPr>
          <a:xfrm>
            <a:off x="6654710" y="5132749"/>
            <a:ext cx="2389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err="1">
                <a:solidFill>
                  <a:schemeClr val="tx1">
                    <a:lumMod val="75000"/>
                    <a:lumOff val="25000"/>
                  </a:schemeClr>
                </a:solidFill>
              </a:rPr>
              <a:t>Vektrografikdokumente</a:t>
            </a:r>
            <a:endParaRPr lang="de-DE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7" name="Geschweifte Klammer links 46">
            <a:extLst>
              <a:ext uri="{FF2B5EF4-FFF2-40B4-BE49-F238E27FC236}">
                <a16:creationId xmlns:a16="http://schemas.microsoft.com/office/drawing/2014/main" id="{C6EE6126-2E41-12E4-696F-5D934D7E98DB}"/>
              </a:ext>
            </a:extLst>
          </p:cNvPr>
          <p:cNvSpPr/>
          <p:nvPr/>
        </p:nvSpPr>
        <p:spPr>
          <a:xfrm flipH="1">
            <a:off x="6278531" y="4349777"/>
            <a:ext cx="214290" cy="193527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8" name="Rechtwinkliges Dreieck 47">
            <a:extLst>
              <a:ext uri="{FF2B5EF4-FFF2-40B4-BE49-F238E27FC236}">
                <a16:creationId xmlns:a16="http://schemas.microsoft.com/office/drawing/2014/main" id="{3E219D0E-BE6A-F874-990E-6C6F3C747522}"/>
              </a:ext>
            </a:extLst>
          </p:cNvPr>
          <p:cNvSpPr/>
          <p:nvPr/>
        </p:nvSpPr>
        <p:spPr>
          <a:xfrm>
            <a:off x="9531750" y="4369239"/>
            <a:ext cx="451413" cy="574861"/>
          </a:xfrm>
          <a:prstGeom prst="rtTriangl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9" name="Fünfeck 48">
            <a:extLst>
              <a:ext uri="{FF2B5EF4-FFF2-40B4-BE49-F238E27FC236}">
                <a16:creationId xmlns:a16="http://schemas.microsoft.com/office/drawing/2014/main" id="{0A521203-9D89-D77C-6A64-5FD3941A818B}"/>
              </a:ext>
            </a:extLst>
          </p:cNvPr>
          <p:cNvSpPr/>
          <p:nvPr/>
        </p:nvSpPr>
        <p:spPr>
          <a:xfrm>
            <a:off x="10243908" y="4373486"/>
            <a:ext cx="613459" cy="574861"/>
          </a:xfrm>
          <a:prstGeom prst="pentagon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0" name="Mond 49">
            <a:extLst>
              <a:ext uri="{FF2B5EF4-FFF2-40B4-BE49-F238E27FC236}">
                <a16:creationId xmlns:a16="http://schemas.microsoft.com/office/drawing/2014/main" id="{B6BB5329-346B-3261-D0C6-9C48BE5C1576}"/>
              </a:ext>
            </a:extLst>
          </p:cNvPr>
          <p:cNvSpPr/>
          <p:nvPr/>
        </p:nvSpPr>
        <p:spPr>
          <a:xfrm>
            <a:off x="9531750" y="5448966"/>
            <a:ext cx="451413" cy="619388"/>
          </a:xfrm>
          <a:prstGeom prst="moon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3" name="Zylinder 52">
            <a:extLst>
              <a:ext uri="{FF2B5EF4-FFF2-40B4-BE49-F238E27FC236}">
                <a16:creationId xmlns:a16="http://schemas.microsoft.com/office/drawing/2014/main" id="{44D23444-375B-0E85-103D-9264658C3228}"/>
              </a:ext>
            </a:extLst>
          </p:cNvPr>
          <p:cNvSpPr/>
          <p:nvPr/>
        </p:nvSpPr>
        <p:spPr>
          <a:xfrm>
            <a:off x="10320137" y="5403477"/>
            <a:ext cx="504234" cy="710366"/>
          </a:xfrm>
          <a:prstGeom prst="can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60904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7C654C-BECA-1E07-72B2-0845717D3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Aufgabe 4: Form hinzufügen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3550B49-F04B-23AA-ADAE-83C1010C97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  <a:p>
            <a:r>
              <a:rPr lang="de-DE"/>
              <a:t>Ergänze deine „Elefant 2.0“ Folie um </a:t>
            </a:r>
            <a:br>
              <a:rPr lang="de-DE"/>
            </a:br>
            <a:r>
              <a:rPr lang="de-DE"/>
              <a:t>eine Vektorgrafik. Diese findet man</a:t>
            </a:r>
            <a:br>
              <a:rPr lang="de-DE"/>
            </a:br>
            <a:r>
              <a:rPr lang="de-DE"/>
              <a:t>unter Start </a:t>
            </a:r>
            <a:r>
              <a:rPr lang="de-DE">
                <a:sym typeface="Wingdings" panose="05000000000000000000" pitchFamily="2" charset="2"/>
              </a:rPr>
              <a:t> Formen</a:t>
            </a:r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1AC23718-A016-AC5E-17AB-381C02E219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9710"/>
          <a:stretch/>
        </p:blipFill>
        <p:spPr>
          <a:xfrm>
            <a:off x="7022681" y="1919264"/>
            <a:ext cx="4132999" cy="4296341"/>
          </a:xfrm>
          <a:prstGeom prst="rect">
            <a:avLst/>
          </a:prstGeom>
        </p:spPr>
      </p:pic>
      <p:sp>
        <p:nvSpPr>
          <p:cNvPr id="10" name="Herz 9">
            <a:extLst>
              <a:ext uri="{FF2B5EF4-FFF2-40B4-BE49-F238E27FC236}">
                <a16:creationId xmlns:a16="http://schemas.microsoft.com/office/drawing/2014/main" id="{E97159D5-191E-7B86-54B7-19FB24787CD8}"/>
              </a:ext>
            </a:extLst>
          </p:cNvPr>
          <p:cNvSpPr/>
          <p:nvPr/>
        </p:nvSpPr>
        <p:spPr>
          <a:xfrm>
            <a:off x="1504709" y="4201246"/>
            <a:ext cx="1296365" cy="1250066"/>
          </a:xfrm>
          <a:prstGeom prst="heart">
            <a:avLst/>
          </a:prstGeom>
          <a:solidFill>
            <a:srgbClr val="FF000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Pfeil: nach rechts 10">
            <a:extLst>
              <a:ext uri="{FF2B5EF4-FFF2-40B4-BE49-F238E27FC236}">
                <a16:creationId xmlns:a16="http://schemas.microsoft.com/office/drawing/2014/main" id="{379F2847-A684-1C63-CF0B-87E3737CC7AB}"/>
              </a:ext>
            </a:extLst>
          </p:cNvPr>
          <p:cNvSpPr/>
          <p:nvPr/>
        </p:nvSpPr>
        <p:spPr>
          <a:xfrm>
            <a:off x="3194615" y="4358266"/>
            <a:ext cx="1134319" cy="844588"/>
          </a:xfrm>
          <a:prstGeom prst="rightArrow">
            <a:avLst/>
          </a:prstGeom>
          <a:solidFill>
            <a:srgbClr val="FFC00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Smiley 12">
            <a:extLst>
              <a:ext uri="{FF2B5EF4-FFF2-40B4-BE49-F238E27FC236}">
                <a16:creationId xmlns:a16="http://schemas.microsoft.com/office/drawing/2014/main" id="{F77D1FFA-496A-CDB5-FD9C-EDB28D798D70}"/>
              </a:ext>
            </a:extLst>
          </p:cNvPr>
          <p:cNvSpPr/>
          <p:nvPr/>
        </p:nvSpPr>
        <p:spPr>
          <a:xfrm>
            <a:off x="4664597" y="4201246"/>
            <a:ext cx="1296365" cy="1250066"/>
          </a:xfrm>
          <a:prstGeom prst="smileyFace">
            <a:avLst/>
          </a:prstGeom>
          <a:solidFill>
            <a:schemeClr val="bg2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14166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7F4487-194B-802E-0CE3-D7A0A34A2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Folien Layout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CFD0068-275C-5565-9D4A-FA59ADEC959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de-DE"/>
              <a:t>Layout, deutsch „Anordnung“, bezeichnet die grobe Gestaltung einer Folie</a:t>
            </a:r>
          </a:p>
          <a:p>
            <a:r>
              <a:rPr lang="de-DE"/>
              <a:t>Layouts erlauben es Objekte schnell anzuordnen</a:t>
            </a:r>
          </a:p>
          <a:p>
            <a:r>
              <a:rPr lang="de-DE"/>
              <a:t>Das Layout einer Folie kann nachträglich mit einem Rechtsklick &gt; Layout geändert werden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4A268960-1EDA-B6BF-0208-1359541861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8339" y="1985818"/>
            <a:ext cx="5477639" cy="4163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9838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B5F575-0634-622C-DAFD-C839DDCE0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cs typeface="Calibri"/>
              </a:rPr>
              <a:t>Aufgabe 5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AACCAD9-4314-494C-13B1-A0FA63099F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z="2400"/>
              <a:t>Wähle für die „Elefant 2.0“ Folie ein zweigeteiltes Layout.</a:t>
            </a:r>
          </a:p>
          <a:p>
            <a:r>
              <a:rPr lang="de-DE" sz="2400"/>
              <a:t>Füge dieses Elefanten Bild auf der rechten Hälfte der Folie ein in dem du es von dieser Folie kopierst.</a:t>
            </a:r>
          </a:p>
        </p:txBody>
      </p:sp>
      <p:pic>
        <p:nvPicPr>
          <p:cNvPr id="6" name="Inhaltsplatzhalter 4">
            <a:extLst>
              <a:ext uri="{FF2B5EF4-FFF2-40B4-BE49-F238E27FC236}">
                <a16:creationId xmlns:a16="http://schemas.microsoft.com/office/drawing/2014/main" id="{CC797402-5244-F39E-867B-DAE160264B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7236" y="3324318"/>
            <a:ext cx="5678488" cy="2544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6339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C0BA41-7C8F-08C9-7474-09C1D6A26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cs typeface="Calibri"/>
              </a:rPr>
              <a:t>Attribute von Folien</a:t>
            </a:r>
          </a:p>
        </p:txBody>
      </p:sp>
      <p:sp>
        <p:nvSpPr>
          <p:cNvPr id="9" name="Inhaltsplatzhalter 8">
            <a:extLst>
              <a:ext uri="{FF2B5EF4-FFF2-40B4-BE49-F238E27FC236}">
                <a16:creationId xmlns:a16="http://schemas.microsoft.com/office/drawing/2014/main" id="{B78E3C4C-8785-887C-D576-CEF89FC6A3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1536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47FE92-D5C6-9C39-19AC-498AD6398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cs typeface="Calibri"/>
              </a:rPr>
              <a:t>Animationen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B0C9709-4085-5B19-3A45-B069151688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4428457"/>
      </p:ext>
    </p:extLst>
  </p:cSld>
  <p:clrMapOvr>
    <a:masterClrMapping/>
  </p:clrMapOvr>
</p:sld>
</file>

<file path=ppt/theme/theme1.xml><?xml version="1.0" encoding="utf-8"?>
<a:theme xmlns:a="http://schemas.openxmlformats.org/drawingml/2006/main" name="Folienvorlag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7974360-0d58-4c59-8d8c-3d29edd9c8b0">
      <Terms xmlns="http://schemas.microsoft.com/office/infopath/2007/PartnerControls"/>
    </lcf76f155ced4ddcb4097134ff3c332f>
    <TaxCatchAll xmlns="c3a3e8c3-a6b6-485f-bdbf-05e392835b89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A95DEDB387C64880F334511984218A" ma:contentTypeVersion="12" ma:contentTypeDescription="Create a new document." ma:contentTypeScope="" ma:versionID="93614be6be7095313e3341115935cce2">
  <xsd:schema xmlns:xsd="http://www.w3.org/2001/XMLSchema" xmlns:xs="http://www.w3.org/2001/XMLSchema" xmlns:p="http://schemas.microsoft.com/office/2006/metadata/properties" xmlns:ns2="f7974360-0d58-4c59-8d8c-3d29edd9c8b0" xmlns:ns3="c3a3e8c3-a6b6-485f-bdbf-05e392835b89" targetNamespace="http://schemas.microsoft.com/office/2006/metadata/properties" ma:root="true" ma:fieldsID="e8da3318dc3665469f82fc7780940194" ns2:_="" ns3:_="">
    <xsd:import namespace="f7974360-0d58-4c59-8d8c-3d29edd9c8b0"/>
    <xsd:import namespace="c3a3e8c3-a6b6-485f-bdbf-05e392835b8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974360-0d58-4c59-8d8c-3d29edd9c8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22c7edc0-87e6-4423-9b39-885f37c4cc5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a3e8c3-a6b6-485f-bdbf-05e392835b89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fe7aec5c-f5c9-43fe-8566-b8b04b707770}" ma:internalName="TaxCatchAll" ma:showField="CatchAllData" ma:web="c3a3e8c3-a6b6-485f-bdbf-05e392835b8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32B3483-1B5D-4EAA-B70F-498982DBAF4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7C4B9DF-F7D2-41EB-9F47-6C7DA470F2E7}">
  <ds:schemaRefs>
    <ds:schemaRef ds:uri="38fafaf6-1120-4672-ab82-906d9c0c7b61"/>
    <ds:schemaRef ds:uri="92c48c38-2581-48c7-855e-7a554377871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D4E41D3-B1BE-4890-A57F-BEB6D9BDF806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Application>Microsoft Office PowerPoint</Application>
  <PresentationFormat>Breitbild</PresentationFormat>
  <Slides>15</Slides>
  <Notes>0</Notes>
  <HiddenSlides>0</HiddenSlide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16" baseType="lpstr">
      <vt:lpstr>Folienvorlage</vt:lpstr>
      <vt:lpstr>Präsentation zum Üben</vt:lpstr>
      <vt:lpstr>Bearbeitungsmodus von Präsentationsprogrammen</vt:lpstr>
      <vt:lpstr>Vorführmodus von Präsentationsprogrammen</vt:lpstr>
      <vt:lpstr>Aufgabe 1- Wechsle zwischen den beiden Modi</vt:lpstr>
      <vt:lpstr>Multimediadokumente</vt:lpstr>
      <vt:lpstr>Aufgabe 2: Füge eine neue Folie ein</vt:lpstr>
      <vt:lpstr>Objekte auf einer Folie</vt:lpstr>
      <vt:lpstr>Einfügen von Objekten</vt:lpstr>
      <vt:lpstr>Aufgabe 3: Textobjekte</vt:lpstr>
      <vt:lpstr>Klassendiagramm</vt:lpstr>
      <vt:lpstr>Aufgabe 4: Form hinzufügen</vt:lpstr>
      <vt:lpstr>Folien Layout</vt:lpstr>
      <vt:lpstr>Aufgabe 5</vt:lpstr>
      <vt:lpstr>Attribute von Folien</vt:lpstr>
      <vt:lpstr>Animationen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</dc:title>
  <dc:creator/>
  <cp:revision>3</cp:revision>
  <cp:lastPrinted>2023-03-15T17:04:02Z</cp:lastPrinted>
  <dcterms:created xsi:type="dcterms:W3CDTF">2022-08-09T10:08:02Z</dcterms:created>
  <dcterms:modified xsi:type="dcterms:W3CDTF">2023-04-17T16:44:45Z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0x010100F3A95DEDB387C64880F334511984218A</vt:lpwstr>
  </property>
  <property fmtid="{D5CDD505-2E9C-101B-9397-08002B2CF9AE}" pid="3" name="MediaServiceImageTags">
    <vt:lpwstr/>
  </property>
</Properties>
</file>