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5"/>
  </p:notesMasterIdLst>
  <p:sldIdLst>
    <p:sldId id="256" r:id="rId2"/>
    <p:sldId id="257" r:id="rId3"/>
    <p:sldId id="258"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CEEABE-3524-428B-BB09-0EF51414E8F4}" v="42" dt="2023-04-04T09:26:51.2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5" d="100"/>
          <a:sy n="55" d="100"/>
        </p:scale>
        <p:origin x="34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13"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viewProps" Target="viewProps.xml"/><Relationship Id="rId12"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 Id="rId14"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ipp Cornelia" userId="faafdb45-4c38-4bd5-91af-3d5d1e3825ea" providerId="ADAL" clId="{0DCEEABE-3524-428B-BB09-0EF51414E8F4}"/>
    <pc:docChg chg="custSel addSld modSld">
      <pc:chgData name="Hipp Cornelia" userId="faafdb45-4c38-4bd5-91af-3d5d1e3825ea" providerId="ADAL" clId="{0DCEEABE-3524-428B-BB09-0EF51414E8F4}" dt="2023-04-04T09:27:10.673" v="172" actId="1076"/>
      <pc:docMkLst>
        <pc:docMk/>
      </pc:docMkLst>
      <pc:sldChg chg="addSp delSp modSp new mod setBg modClrScheme chgLayout modNotesTx">
        <pc:chgData name="Hipp Cornelia" userId="faafdb45-4c38-4bd5-91af-3d5d1e3825ea" providerId="ADAL" clId="{0DCEEABE-3524-428B-BB09-0EF51414E8F4}" dt="2023-04-04T09:21:39.540" v="110"/>
        <pc:sldMkLst>
          <pc:docMk/>
          <pc:sldMk cId="2625985291" sldId="256"/>
        </pc:sldMkLst>
        <pc:spChg chg="del">
          <ac:chgData name="Hipp Cornelia" userId="faafdb45-4c38-4bd5-91af-3d5d1e3825ea" providerId="ADAL" clId="{0DCEEABE-3524-428B-BB09-0EF51414E8F4}" dt="2023-04-04T09:10:13.969" v="1" actId="700"/>
          <ac:spMkLst>
            <pc:docMk/>
            <pc:sldMk cId="2625985291" sldId="256"/>
            <ac:spMk id="2" creationId="{958E451E-B69B-9023-2AD4-FA53960F3749}"/>
          </ac:spMkLst>
        </pc:spChg>
        <pc:spChg chg="del">
          <ac:chgData name="Hipp Cornelia" userId="faafdb45-4c38-4bd5-91af-3d5d1e3825ea" providerId="ADAL" clId="{0DCEEABE-3524-428B-BB09-0EF51414E8F4}" dt="2023-04-04T09:10:13.969" v="1" actId="700"/>
          <ac:spMkLst>
            <pc:docMk/>
            <pc:sldMk cId="2625985291" sldId="256"/>
            <ac:spMk id="3" creationId="{B3CF0424-932C-F34C-33D2-5AFE789826E9}"/>
          </ac:spMkLst>
        </pc:spChg>
        <pc:spChg chg="add mod">
          <ac:chgData name="Hipp Cornelia" userId="faafdb45-4c38-4bd5-91af-3d5d1e3825ea" providerId="ADAL" clId="{0DCEEABE-3524-428B-BB09-0EF51414E8F4}" dt="2023-04-04T09:16:36.023" v="45" actId="1076"/>
          <ac:spMkLst>
            <pc:docMk/>
            <pc:sldMk cId="2625985291" sldId="256"/>
            <ac:spMk id="4" creationId="{190E40FB-EADF-AFE0-75B0-E269D46C92B4}"/>
          </ac:spMkLst>
        </pc:spChg>
        <pc:spChg chg="add mod">
          <ac:chgData name="Hipp Cornelia" userId="faafdb45-4c38-4bd5-91af-3d5d1e3825ea" providerId="ADAL" clId="{0DCEEABE-3524-428B-BB09-0EF51414E8F4}" dt="2023-04-04T09:16:43.546" v="47" actId="14100"/>
          <ac:spMkLst>
            <pc:docMk/>
            <pc:sldMk cId="2625985291" sldId="256"/>
            <ac:spMk id="5" creationId="{20E9C32A-7473-61A5-18D3-1E8161D738C8}"/>
          </ac:spMkLst>
        </pc:spChg>
      </pc:sldChg>
      <pc:sldChg chg="addSp delSp modSp new mod modClrScheme chgLayout">
        <pc:chgData name="Hipp Cornelia" userId="faafdb45-4c38-4bd5-91af-3d5d1e3825ea" providerId="ADAL" clId="{0DCEEABE-3524-428B-BB09-0EF51414E8F4}" dt="2023-04-04T09:21:19.903" v="108" actId="1076"/>
        <pc:sldMkLst>
          <pc:docMk/>
          <pc:sldMk cId="787749720" sldId="257"/>
        </pc:sldMkLst>
        <pc:spChg chg="add del mod">
          <ac:chgData name="Hipp Cornelia" userId="faafdb45-4c38-4bd5-91af-3d5d1e3825ea" providerId="ADAL" clId="{0DCEEABE-3524-428B-BB09-0EF51414E8F4}" dt="2023-04-04T09:15:29.995" v="39" actId="700"/>
          <ac:spMkLst>
            <pc:docMk/>
            <pc:sldMk cId="787749720" sldId="257"/>
            <ac:spMk id="2" creationId="{18CA5FD7-25CA-7BAD-17C9-0F751499126B}"/>
          </ac:spMkLst>
        </pc:spChg>
        <pc:spChg chg="add del mod">
          <ac:chgData name="Hipp Cornelia" userId="faafdb45-4c38-4bd5-91af-3d5d1e3825ea" providerId="ADAL" clId="{0DCEEABE-3524-428B-BB09-0EF51414E8F4}" dt="2023-04-04T09:15:29.995" v="39" actId="700"/>
          <ac:spMkLst>
            <pc:docMk/>
            <pc:sldMk cId="787749720" sldId="257"/>
            <ac:spMk id="3" creationId="{F2386CE7-9350-F424-028A-DC4A6749D1FF}"/>
          </ac:spMkLst>
        </pc:spChg>
        <pc:spChg chg="add mod ord">
          <ac:chgData name="Hipp Cornelia" userId="faafdb45-4c38-4bd5-91af-3d5d1e3825ea" providerId="ADAL" clId="{0DCEEABE-3524-428B-BB09-0EF51414E8F4}" dt="2023-04-04T09:18:36.952" v="83" actId="1076"/>
          <ac:spMkLst>
            <pc:docMk/>
            <pc:sldMk cId="787749720" sldId="257"/>
            <ac:spMk id="4" creationId="{E712C98E-26CD-C8EA-95D7-8149B1088307}"/>
          </ac:spMkLst>
        </pc:spChg>
        <pc:spChg chg="add del mod ord">
          <ac:chgData name="Hipp Cornelia" userId="faafdb45-4c38-4bd5-91af-3d5d1e3825ea" providerId="ADAL" clId="{0DCEEABE-3524-428B-BB09-0EF51414E8F4}" dt="2023-04-04T09:17:25.080" v="78" actId="478"/>
          <ac:spMkLst>
            <pc:docMk/>
            <pc:sldMk cId="787749720" sldId="257"/>
            <ac:spMk id="5" creationId="{CB123A78-8EF3-5270-E4D2-1493B3FEC796}"/>
          </ac:spMkLst>
        </pc:spChg>
        <pc:picChg chg="add mod">
          <ac:chgData name="Hipp Cornelia" userId="faafdb45-4c38-4bd5-91af-3d5d1e3825ea" providerId="ADAL" clId="{0DCEEABE-3524-428B-BB09-0EF51414E8F4}" dt="2023-04-04T09:19:55.134" v="93" actId="1076"/>
          <ac:picMkLst>
            <pc:docMk/>
            <pc:sldMk cId="787749720" sldId="257"/>
            <ac:picMk id="7" creationId="{A1127C05-345C-8B5D-1A3D-FA6B1AA681EB}"/>
          </ac:picMkLst>
        </pc:picChg>
        <pc:picChg chg="add mod">
          <ac:chgData name="Hipp Cornelia" userId="faafdb45-4c38-4bd5-91af-3d5d1e3825ea" providerId="ADAL" clId="{0DCEEABE-3524-428B-BB09-0EF51414E8F4}" dt="2023-04-04T09:20:00.821" v="96" actId="1076"/>
          <ac:picMkLst>
            <pc:docMk/>
            <pc:sldMk cId="787749720" sldId="257"/>
            <ac:picMk id="9" creationId="{92A1334A-05DD-143B-B0EA-F49B2D6E5526}"/>
          </ac:picMkLst>
        </pc:picChg>
        <pc:picChg chg="add mod">
          <ac:chgData name="Hipp Cornelia" userId="faafdb45-4c38-4bd5-91af-3d5d1e3825ea" providerId="ADAL" clId="{0DCEEABE-3524-428B-BB09-0EF51414E8F4}" dt="2023-04-04T09:20:21.894" v="99" actId="1076"/>
          <ac:picMkLst>
            <pc:docMk/>
            <pc:sldMk cId="787749720" sldId="257"/>
            <ac:picMk id="11" creationId="{2612851F-B592-0B65-994E-17720EB79377}"/>
          </ac:picMkLst>
        </pc:picChg>
        <pc:picChg chg="add mod">
          <ac:chgData name="Hipp Cornelia" userId="faafdb45-4c38-4bd5-91af-3d5d1e3825ea" providerId="ADAL" clId="{0DCEEABE-3524-428B-BB09-0EF51414E8F4}" dt="2023-04-04T09:20:38.531" v="102" actId="1076"/>
          <ac:picMkLst>
            <pc:docMk/>
            <pc:sldMk cId="787749720" sldId="257"/>
            <ac:picMk id="13" creationId="{8EFFADDC-0786-C294-DC2A-8645DE6C4A44}"/>
          </ac:picMkLst>
        </pc:picChg>
        <pc:picChg chg="add mod">
          <ac:chgData name="Hipp Cornelia" userId="faafdb45-4c38-4bd5-91af-3d5d1e3825ea" providerId="ADAL" clId="{0DCEEABE-3524-428B-BB09-0EF51414E8F4}" dt="2023-04-04T09:20:58.630" v="105" actId="1076"/>
          <ac:picMkLst>
            <pc:docMk/>
            <pc:sldMk cId="787749720" sldId="257"/>
            <ac:picMk id="15" creationId="{5CB35BD7-512B-8639-71CC-26DB5479A0DB}"/>
          </ac:picMkLst>
        </pc:picChg>
        <pc:picChg chg="add mod">
          <ac:chgData name="Hipp Cornelia" userId="faafdb45-4c38-4bd5-91af-3d5d1e3825ea" providerId="ADAL" clId="{0DCEEABE-3524-428B-BB09-0EF51414E8F4}" dt="2023-04-04T09:21:19.903" v="108" actId="1076"/>
          <ac:picMkLst>
            <pc:docMk/>
            <pc:sldMk cId="787749720" sldId="257"/>
            <ac:picMk id="17" creationId="{38044BE5-B690-8C9F-53F5-6F77E83756C1}"/>
          </ac:picMkLst>
        </pc:picChg>
      </pc:sldChg>
      <pc:sldChg chg="addSp delSp modSp new mod setBg">
        <pc:chgData name="Hipp Cornelia" userId="faafdb45-4c38-4bd5-91af-3d5d1e3825ea" providerId="ADAL" clId="{0DCEEABE-3524-428B-BB09-0EF51414E8F4}" dt="2023-04-04T09:27:10.673" v="172" actId="1076"/>
        <pc:sldMkLst>
          <pc:docMk/>
          <pc:sldMk cId="3001414354" sldId="258"/>
        </pc:sldMkLst>
        <pc:spChg chg="mod">
          <ac:chgData name="Hipp Cornelia" userId="faafdb45-4c38-4bd5-91af-3d5d1e3825ea" providerId="ADAL" clId="{0DCEEABE-3524-428B-BB09-0EF51414E8F4}" dt="2023-04-04T09:26:39.931" v="168" actId="20577"/>
          <ac:spMkLst>
            <pc:docMk/>
            <pc:sldMk cId="3001414354" sldId="258"/>
            <ac:spMk id="2" creationId="{4FC3C505-1555-6D91-82FF-79B974FD9EC9}"/>
          </ac:spMkLst>
        </pc:spChg>
        <pc:spChg chg="del mod">
          <ac:chgData name="Hipp Cornelia" userId="faafdb45-4c38-4bd5-91af-3d5d1e3825ea" providerId="ADAL" clId="{0DCEEABE-3524-428B-BB09-0EF51414E8F4}" dt="2023-04-04T09:26:00.580" v="156" actId="22"/>
          <ac:spMkLst>
            <pc:docMk/>
            <pc:sldMk cId="3001414354" sldId="258"/>
            <ac:spMk id="3" creationId="{B77C5F68-2E88-4430-B128-9407C23F83E6}"/>
          </ac:spMkLst>
        </pc:spChg>
        <pc:spChg chg="add mod">
          <ac:chgData name="Hipp Cornelia" userId="faafdb45-4c38-4bd5-91af-3d5d1e3825ea" providerId="ADAL" clId="{0DCEEABE-3524-428B-BB09-0EF51414E8F4}" dt="2023-04-04T09:27:10.673" v="172" actId="1076"/>
          <ac:spMkLst>
            <pc:docMk/>
            <pc:sldMk cId="3001414354" sldId="258"/>
            <ac:spMk id="6" creationId="{58FE97BB-3BD4-94EC-8099-680656F9222F}"/>
          </ac:spMkLst>
        </pc:spChg>
        <pc:picChg chg="add mod ord">
          <ac:chgData name="Hipp Cornelia" userId="faafdb45-4c38-4bd5-91af-3d5d1e3825ea" providerId="ADAL" clId="{0DCEEABE-3524-428B-BB09-0EF51414E8F4}" dt="2023-04-04T09:26:07.321" v="158" actId="1076"/>
          <ac:picMkLst>
            <pc:docMk/>
            <pc:sldMk cId="3001414354" sldId="258"/>
            <ac:picMk id="5" creationId="{E1DEC8A8-411F-FFFD-5F3B-1400C80DD6E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7F2411-C297-412A-9181-9383E751D644}" type="datetimeFigureOut">
              <a:rPr lang="de-DE" smtClean="0"/>
              <a:t>04.04.2023</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6DBA58-E677-44D1-820E-7E6320796033}" type="slidenum">
              <a:rPr lang="de-DE" smtClean="0"/>
              <a:t>‹Nr.›</a:t>
            </a:fld>
            <a:endParaRPr lang="de-DE"/>
          </a:p>
        </p:txBody>
      </p:sp>
    </p:spTree>
    <p:extLst>
      <p:ext uri="{BB962C8B-B14F-4D97-AF65-F5344CB8AC3E}">
        <p14:creationId xmlns:p14="http://schemas.microsoft.com/office/powerpoint/2010/main" val="42836176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https://www.duda.news/tier-abc/elefant/</a:t>
            </a:r>
          </a:p>
        </p:txBody>
      </p:sp>
      <p:sp>
        <p:nvSpPr>
          <p:cNvPr id="4" name="Foliennummernplatzhalter 3"/>
          <p:cNvSpPr>
            <a:spLocks noGrp="1"/>
          </p:cNvSpPr>
          <p:nvPr>
            <p:ph type="sldNum" sz="quarter" idx="5"/>
          </p:nvPr>
        </p:nvSpPr>
        <p:spPr/>
        <p:txBody>
          <a:bodyPr/>
          <a:lstStyle/>
          <a:p>
            <a:fld id="{036DBA58-E677-44D1-820E-7E6320796033}" type="slidenum">
              <a:rPr lang="de-DE" smtClean="0"/>
              <a:t>1</a:t>
            </a:fld>
            <a:endParaRPr lang="de-DE"/>
          </a:p>
        </p:txBody>
      </p:sp>
    </p:spTree>
    <p:extLst>
      <p:ext uri="{BB962C8B-B14F-4D97-AF65-F5344CB8AC3E}">
        <p14:creationId xmlns:p14="http://schemas.microsoft.com/office/powerpoint/2010/main" val="20052575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de-DE"/>
              <a:t>Mastertitelformat bearbeiten</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lvl1pPr algn="l">
              <a:defRPr/>
            </a:lvl1pPr>
          </a:lstStyle>
          <a:p>
            <a:fld id="{87D4F829-E2A2-4C0D-B8E8-2E230E047A6B}" type="datetimeFigureOut">
              <a:rPr lang="de-DE" smtClean="0"/>
              <a:t>04.04.2023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C453EEFE-5D7B-46FB-A141-994188F424B1}" type="slidenum">
              <a:rPr lang="de-DE" smtClean="0"/>
              <a:t>‹Nr.›</a:t>
            </a:fld>
            <a:endParaRPr lang="de-DE"/>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0143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87D4F829-E2A2-4C0D-B8E8-2E230E047A6B}" type="datetimeFigureOut">
              <a:rPr lang="de-DE" smtClean="0"/>
              <a:t>04.04.2023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C453EEFE-5D7B-46FB-A141-994188F424B1}" type="slidenum">
              <a:rPr lang="de-DE" smtClean="0"/>
              <a:t>‹Nr.›</a:t>
            </a:fld>
            <a:endParaRPr lang="de-DE"/>
          </a:p>
        </p:txBody>
      </p:sp>
    </p:spTree>
    <p:extLst>
      <p:ext uri="{BB962C8B-B14F-4D97-AF65-F5344CB8AC3E}">
        <p14:creationId xmlns:p14="http://schemas.microsoft.com/office/powerpoint/2010/main" val="3179799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de-DE"/>
              <a:t>Mastertitelformat bearbeiten</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87D4F829-E2A2-4C0D-B8E8-2E230E047A6B}" type="datetimeFigureOut">
              <a:rPr lang="de-DE" smtClean="0"/>
              <a:t>04.04.2023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C453EEFE-5D7B-46FB-A141-994188F424B1}" type="slidenum">
              <a:rPr lang="de-DE" smtClean="0"/>
              <a:t>‹Nr.›</a:t>
            </a:fld>
            <a:endParaRPr lang="de-DE"/>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8330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de-DE"/>
              <a:t>Mastertitelformat bearbeiten</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87D4F829-E2A2-4C0D-B8E8-2E230E047A6B}" type="datetimeFigureOut">
              <a:rPr lang="de-DE" smtClean="0"/>
              <a:t>04.04.2023</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C453EEFE-5D7B-46FB-A141-994188F424B1}" type="slidenum">
              <a:rPr lang="de-DE" smtClean="0"/>
              <a:t>‹Nr.›</a:t>
            </a:fld>
            <a:endParaRPr lang="de-DE"/>
          </a:p>
        </p:txBody>
      </p:sp>
    </p:spTree>
    <p:extLst>
      <p:ext uri="{BB962C8B-B14F-4D97-AF65-F5344CB8AC3E}">
        <p14:creationId xmlns:p14="http://schemas.microsoft.com/office/powerpoint/2010/main" val="1978374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e-DE"/>
              <a:t>Mastertitelformat bearbeiten</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1024128" y="2967788"/>
            <a:ext cx="4754880" cy="334157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de-DE"/>
              <a:t>Mastertextformat bearbeiten</a:t>
            </a:r>
          </a:p>
        </p:txBody>
      </p:sp>
      <p:sp>
        <p:nvSpPr>
          <p:cNvPr id="6" name="Content Placeholder 5"/>
          <p:cNvSpPr>
            <a:spLocks noGrp="1"/>
          </p:cNvSpPr>
          <p:nvPr>
            <p:ph sz="quarter" idx="4"/>
          </p:nvPr>
        </p:nvSpPr>
        <p:spPr>
          <a:xfrm>
            <a:off x="5990888" y="2967788"/>
            <a:ext cx="4754880" cy="334157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87D4F829-E2A2-4C0D-B8E8-2E230E047A6B}" type="datetimeFigureOut">
              <a:rPr lang="de-DE" smtClean="0"/>
              <a:t>04.04.2023</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C453EEFE-5D7B-46FB-A141-994188F424B1}" type="slidenum">
              <a:rPr lang="de-DE" smtClean="0"/>
              <a:t>‹Nr.›</a:t>
            </a:fld>
            <a:endParaRPr lang="de-DE"/>
          </a:p>
        </p:txBody>
      </p:sp>
    </p:spTree>
    <p:extLst>
      <p:ext uri="{BB962C8B-B14F-4D97-AF65-F5344CB8AC3E}">
        <p14:creationId xmlns:p14="http://schemas.microsoft.com/office/powerpoint/2010/main" val="42295105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87D4F829-E2A2-4C0D-B8E8-2E230E047A6B}" type="datetimeFigureOut">
              <a:rPr lang="de-DE" smtClean="0"/>
              <a:t>04.04.2023</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C453EEFE-5D7B-46FB-A141-994188F424B1}" type="slidenum">
              <a:rPr lang="de-DE" smtClean="0"/>
              <a:t>‹Nr.›</a:t>
            </a:fld>
            <a:endParaRPr lang="de-DE"/>
          </a:p>
        </p:txBody>
      </p:sp>
    </p:spTree>
    <p:extLst>
      <p:ext uri="{BB962C8B-B14F-4D97-AF65-F5344CB8AC3E}">
        <p14:creationId xmlns:p14="http://schemas.microsoft.com/office/powerpoint/2010/main" val="3433412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4F829-E2A2-4C0D-B8E8-2E230E047A6B}" type="datetimeFigureOut">
              <a:rPr lang="de-DE" smtClean="0"/>
              <a:t>04.04.2023</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C453EEFE-5D7B-46FB-A141-994188F424B1}" type="slidenum">
              <a:rPr lang="de-DE" smtClean="0"/>
              <a:t>‹Nr.›</a:t>
            </a:fld>
            <a:endParaRPr lang="de-DE"/>
          </a:p>
        </p:txBody>
      </p:sp>
    </p:spTree>
    <p:extLst>
      <p:ext uri="{BB962C8B-B14F-4D97-AF65-F5344CB8AC3E}">
        <p14:creationId xmlns:p14="http://schemas.microsoft.com/office/powerpoint/2010/main" val="3444210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de-DE"/>
              <a:t>Mastertitelformat bearbeiten</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87D4F829-E2A2-4C0D-B8E8-2E230E047A6B}" type="datetimeFigureOut">
              <a:rPr lang="de-DE" smtClean="0"/>
              <a:t>04.04.2023</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C453EEFE-5D7B-46FB-A141-994188F424B1}" type="slidenum">
              <a:rPr lang="de-DE" smtClean="0"/>
              <a:t>‹Nr.›</a:t>
            </a:fld>
            <a:endParaRPr lang="de-DE"/>
          </a:p>
        </p:txBody>
      </p:sp>
    </p:spTree>
    <p:extLst>
      <p:ext uri="{BB962C8B-B14F-4D97-AF65-F5344CB8AC3E}">
        <p14:creationId xmlns:p14="http://schemas.microsoft.com/office/powerpoint/2010/main" val="2018469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de-DE"/>
              <a:t>Mastertitelformat bearbeiten</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87D4F829-E2A2-4C0D-B8E8-2E230E047A6B}" type="datetimeFigureOut">
              <a:rPr lang="de-DE" smtClean="0"/>
              <a:t>04.04.2023</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C453EEFE-5D7B-46FB-A141-994188F424B1}" type="slidenum">
              <a:rPr lang="de-DE" smtClean="0"/>
              <a:t>‹Nr.›</a:t>
            </a:fld>
            <a:endParaRPr lang="de-DE"/>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2814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87D4F829-E2A2-4C0D-B8E8-2E230E047A6B}" type="datetimeFigureOut">
              <a:rPr lang="de-DE" smtClean="0"/>
              <a:t>04.04.2023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C453EEFE-5D7B-46FB-A141-994188F424B1}" type="slidenum">
              <a:rPr lang="de-DE" smtClean="0"/>
              <a:t>‹Nr.›</a:t>
            </a:fld>
            <a:endParaRPr lang="de-DE"/>
          </a:p>
        </p:txBody>
      </p:sp>
    </p:spTree>
    <p:extLst>
      <p:ext uri="{BB962C8B-B14F-4D97-AF65-F5344CB8AC3E}">
        <p14:creationId xmlns:p14="http://schemas.microsoft.com/office/powerpoint/2010/main" val="317709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de-DE"/>
              <a:t>Mastertitelformat bearbeiten</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87D4F829-E2A2-4C0D-B8E8-2E230E047A6B}" type="datetimeFigureOut">
              <a:rPr lang="de-DE" smtClean="0"/>
              <a:t>04.04.2023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C453EEFE-5D7B-46FB-A141-994188F424B1}" type="slidenum">
              <a:rPr lang="de-DE" smtClean="0"/>
              <a:t>‹Nr.›</a:t>
            </a:fld>
            <a:endParaRPr lang="de-DE"/>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2906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de-DE"/>
              <a:t>Mastertitelformat bearbeiten</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87D4F829-E2A2-4C0D-B8E8-2E230E047A6B}" type="datetimeFigureOut">
              <a:rPr lang="de-DE" smtClean="0"/>
              <a:t>04.04.2023</a:t>
            </a:fld>
            <a:endParaRPr lang="de-DE"/>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de-DE"/>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C453EEFE-5D7B-46FB-A141-994188F424B1}" type="slidenum">
              <a:rPr lang="de-DE" smtClean="0"/>
              <a:t>‹Nr.›</a:t>
            </a:fld>
            <a:endParaRPr lang="de-DE"/>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463216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190E40FB-EADF-AFE0-75B0-E269D46C92B4}"/>
              </a:ext>
            </a:extLst>
          </p:cNvPr>
          <p:cNvSpPr txBox="1"/>
          <p:nvPr/>
        </p:nvSpPr>
        <p:spPr>
          <a:xfrm>
            <a:off x="-102870" y="685800"/>
            <a:ext cx="2139945" cy="923330"/>
          </a:xfrm>
          <a:prstGeom prst="rect">
            <a:avLst/>
          </a:prstGeom>
          <a:noFill/>
        </p:spPr>
        <p:txBody>
          <a:bodyPr wrap="none" rtlCol="0">
            <a:spAutoFit/>
          </a:bodyPr>
          <a:lstStyle/>
          <a:p>
            <a:r>
              <a:rPr lang="de-DE" sz="5400" dirty="0">
                <a:solidFill>
                  <a:srgbClr val="FFCC99"/>
                </a:solidFill>
              </a:rPr>
              <a:t>Elefant</a:t>
            </a:r>
          </a:p>
        </p:txBody>
      </p:sp>
      <p:sp>
        <p:nvSpPr>
          <p:cNvPr id="5" name="Textfeld 4">
            <a:extLst>
              <a:ext uri="{FF2B5EF4-FFF2-40B4-BE49-F238E27FC236}">
                <a16:creationId xmlns:a16="http://schemas.microsoft.com/office/drawing/2014/main" id="{20E9C32A-7473-61A5-18D3-1E8161D738C8}"/>
              </a:ext>
            </a:extLst>
          </p:cNvPr>
          <p:cNvSpPr txBox="1"/>
          <p:nvPr/>
        </p:nvSpPr>
        <p:spPr>
          <a:xfrm>
            <a:off x="-102870" y="2137409"/>
            <a:ext cx="7223760" cy="4893647"/>
          </a:xfrm>
          <a:prstGeom prst="rect">
            <a:avLst/>
          </a:prstGeom>
          <a:noFill/>
        </p:spPr>
        <p:txBody>
          <a:bodyPr wrap="square" rtlCol="0">
            <a:spAutoFit/>
          </a:bodyPr>
          <a:lstStyle/>
          <a:p>
            <a:pPr algn="l" fontAlgn="base"/>
            <a:r>
              <a:rPr lang="de-DE" sz="2400" b="1" i="0" dirty="0">
                <a:solidFill>
                  <a:srgbClr val="FFCC99"/>
                </a:solidFill>
                <a:effectLst/>
                <a:latin typeface="Blackadder ITC" panose="04020505051007020D02" pitchFamily="82" charset="0"/>
              </a:rPr>
              <a:t>„Du benimmst dich wie ein Elefant im Porzellanladen!“ Hat das auch schon mal jemand zu dir gesagt, wenn du ungeschickt oder böse warst? Doch eigentlich stimmt der Spruch gar nicht. Denn Elefanten sind überhaupt nicht </a:t>
            </a:r>
            <a:r>
              <a:rPr lang="de-DE" sz="2400" b="1" i="0" dirty="0" err="1">
                <a:solidFill>
                  <a:srgbClr val="FFCC99"/>
                </a:solidFill>
                <a:effectLst/>
                <a:latin typeface="Blackadder ITC" panose="04020505051007020D02" pitchFamily="82" charset="0"/>
              </a:rPr>
              <a:t>trampelig</a:t>
            </a:r>
            <a:r>
              <a:rPr lang="de-DE" sz="2400" b="1" i="0" dirty="0">
                <a:solidFill>
                  <a:srgbClr val="FFCC99"/>
                </a:solidFill>
                <a:effectLst/>
                <a:latin typeface="Blackadder ITC" panose="04020505051007020D02" pitchFamily="82" charset="0"/>
              </a:rPr>
              <a:t>, sondern sehr geschickt. Und das obwohl sie die größten und schwersten Tiere an Land sind.</a:t>
            </a:r>
            <a:endParaRPr lang="de-DE" sz="2400" b="0" i="0" dirty="0">
              <a:solidFill>
                <a:srgbClr val="FFCC99"/>
              </a:solidFill>
              <a:effectLst/>
              <a:latin typeface="Blackadder ITC" panose="04020505051007020D02" pitchFamily="82" charset="0"/>
            </a:endParaRPr>
          </a:p>
          <a:p>
            <a:pPr algn="l" fontAlgn="base"/>
            <a:r>
              <a:rPr lang="de-DE" sz="2400" b="1" i="0" dirty="0">
                <a:solidFill>
                  <a:srgbClr val="FFCC99"/>
                </a:solidFill>
                <a:effectLst/>
                <a:latin typeface="Blackadder ITC" panose="04020505051007020D02" pitchFamily="82" charset="0"/>
              </a:rPr>
              <a:t>Heimat:</a:t>
            </a:r>
            <a:r>
              <a:rPr lang="de-DE" sz="2400" b="0" i="0" dirty="0">
                <a:solidFill>
                  <a:srgbClr val="FFCC99"/>
                </a:solidFill>
                <a:effectLst/>
                <a:latin typeface="Blackadder ITC" panose="04020505051007020D02" pitchFamily="82" charset="0"/>
              </a:rPr>
              <a:t> Elefanten leben heute nur noch in Afrika und zwar südlich der Wüste Sahara. Außerdem gibt es Elefanten in bestimmten Regionen von Indien.</a:t>
            </a:r>
          </a:p>
          <a:p>
            <a:pPr algn="l" fontAlgn="base"/>
            <a:r>
              <a:rPr lang="de-DE" sz="2400" b="1" i="0" dirty="0">
                <a:solidFill>
                  <a:srgbClr val="FFCC99"/>
                </a:solidFill>
                <a:effectLst/>
                <a:latin typeface="Blackadder ITC" panose="04020505051007020D02" pitchFamily="82" charset="0"/>
              </a:rPr>
              <a:t>Familie:</a:t>
            </a:r>
            <a:r>
              <a:rPr lang="de-DE" sz="2400" b="0" i="0" dirty="0">
                <a:solidFill>
                  <a:srgbClr val="FFCC99"/>
                </a:solidFill>
                <a:effectLst/>
                <a:latin typeface="Blackadder ITC" panose="04020505051007020D02" pitchFamily="82" charset="0"/>
              </a:rPr>
              <a:t> Elefanten sind Säugetiere und gehören zu den sogenannten Rüsseltieren. Es gibt drei Arten von Elefanten: Den Afrikanischen Elefant, den Waldelefant und den Asiatischen Elefant. Sie stammen alle vom Mammut ab – das ist ein sehr großes Tier, das aber ausgestorben ist.</a:t>
            </a:r>
          </a:p>
        </p:txBody>
      </p:sp>
    </p:spTree>
    <p:extLst>
      <p:ext uri="{BB962C8B-B14F-4D97-AF65-F5344CB8AC3E}">
        <p14:creationId xmlns:p14="http://schemas.microsoft.com/office/powerpoint/2010/main" val="2625985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712C98E-26CD-C8EA-95D7-8149B1088307}"/>
              </a:ext>
            </a:extLst>
          </p:cNvPr>
          <p:cNvSpPr>
            <a:spLocks noGrp="1"/>
          </p:cNvSpPr>
          <p:nvPr>
            <p:ph type="ctrTitle"/>
          </p:nvPr>
        </p:nvSpPr>
        <p:spPr>
          <a:xfrm>
            <a:off x="0" y="5988837"/>
            <a:ext cx="8881110" cy="1463040"/>
          </a:xfrm>
        </p:spPr>
        <p:txBody>
          <a:bodyPr/>
          <a:lstStyle/>
          <a:p>
            <a:r>
              <a:rPr lang="de-DE" dirty="0">
                <a:solidFill>
                  <a:schemeClr val="bg1">
                    <a:lumMod val="85000"/>
                  </a:schemeClr>
                </a:solidFill>
                <a:latin typeface="Algerian" panose="04020705040A02060702" pitchFamily="82" charset="0"/>
              </a:rPr>
              <a:t>Aussehen von </a:t>
            </a:r>
            <a:r>
              <a:rPr lang="de-DE" dirty="0" err="1">
                <a:solidFill>
                  <a:schemeClr val="bg1">
                    <a:lumMod val="85000"/>
                  </a:schemeClr>
                </a:solidFill>
                <a:latin typeface="Algerian" panose="04020705040A02060702" pitchFamily="82" charset="0"/>
              </a:rPr>
              <a:t>ElefANTEN</a:t>
            </a:r>
            <a:endParaRPr lang="de-DE" dirty="0">
              <a:solidFill>
                <a:schemeClr val="bg1">
                  <a:lumMod val="85000"/>
                </a:schemeClr>
              </a:solidFill>
              <a:latin typeface="Algerian" panose="04020705040A02060702" pitchFamily="82" charset="0"/>
            </a:endParaRPr>
          </a:p>
        </p:txBody>
      </p:sp>
      <p:pic>
        <p:nvPicPr>
          <p:cNvPr id="7" name="Grafik 6">
            <a:extLst>
              <a:ext uri="{FF2B5EF4-FFF2-40B4-BE49-F238E27FC236}">
                <a16:creationId xmlns:a16="http://schemas.microsoft.com/office/drawing/2014/main" id="{A1127C05-345C-8B5D-1A3D-FA6B1AA681EB}"/>
              </a:ext>
            </a:extLst>
          </p:cNvPr>
          <p:cNvPicPr>
            <a:picLocks noChangeAspect="1"/>
          </p:cNvPicPr>
          <p:nvPr/>
        </p:nvPicPr>
        <p:blipFill>
          <a:blip r:embed="rId2"/>
          <a:stretch>
            <a:fillRect/>
          </a:stretch>
        </p:blipFill>
        <p:spPr>
          <a:xfrm>
            <a:off x="11289324" y="5044681"/>
            <a:ext cx="994068" cy="1132518"/>
          </a:xfrm>
          <a:prstGeom prst="rect">
            <a:avLst/>
          </a:prstGeom>
        </p:spPr>
      </p:pic>
      <p:pic>
        <p:nvPicPr>
          <p:cNvPr id="9" name="Grafik 8">
            <a:extLst>
              <a:ext uri="{FF2B5EF4-FFF2-40B4-BE49-F238E27FC236}">
                <a16:creationId xmlns:a16="http://schemas.microsoft.com/office/drawing/2014/main" id="{92A1334A-05DD-143B-B0EA-F49B2D6E5526}"/>
              </a:ext>
            </a:extLst>
          </p:cNvPr>
          <p:cNvPicPr>
            <a:picLocks noChangeAspect="1"/>
          </p:cNvPicPr>
          <p:nvPr/>
        </p:nvPicPr>
        <p:blipFill>
          <a:blip r:embed="rId3"/>
          <a:stretch>
            <a:fillRect/>
          </a:stretch>
        </p:blipFill>
        <p:spPr>
          <a:xfrm>
            <a:off x="9716675" y="3828492"/>
            <a:ext cx="1827524" cy="1695359"/>
          </a:xfrm>
          <a:prstGeom prst="rect">
            <a:avLst/>
          </a:prstGeom>
        </p:spPr>
      </p:pic>
      <p:pic>
        <p:nvPicPr>
          <p:cNvPr id="11" name="Grafik 10">
            <a:extLst>
              <a:ext uri="{FF2B5EF4-FFF2-40B4-BE49-F238E27FC236}">
                <a16:creationId xmlns:a16="http://schemas.microsoft.com/office/drawing/2014/main" id="{2612851F-B592-0B65-994E-17720EB79377}"/>
              </a:ext>
            </a:extLst>
          </p:cNvPr>
          <p:cNvPicPr>
            <a:picLocks noChangeAspect="1"/>
          </p:cNvPicPr>
          <p:nvPr/>
        </p:nvPicPr>
        <p:blipFill>
          <a:blip r:embed="rId4"/>
          <a:stretch>
            <a:fillRect/>
          </a:stretch>
        </p:blipFill>
        <p:spPr>
          <a:xfrm>
            <a:off x="7812493" y="5297066"/>
            <a:ext cx="1400150" cy="627748"/>
          </a:xfrm>
          <a:prstGeom prst="rect">
            <a:avLst/>
          </a:prstGeom>
        </p:spPr>
      </p:pic>
      <p:pic>
        <p:nvPicPr>
          <p:cNvPr id="13" name="Grafik 12">
            <a:extLst>
              <a:ext uri="{FF2B5EF4-FFF2-40B4-BE49-F238E27FC236}">
                <a16:creationId xmlns:a16="http://schemas.microsoft.com/office/drawing/2014/main" id="{8EFFADDC-0786-C294-DC2A-8645DE6C4A44}"/>
              </a:ext>
            </a:extLst>
          </p:cNvPr>
          <p:cNvPicPr>
            <a:picLocks noChangeAspect="1"/>
          </p:cNvPicPr>
          <p:nvPr/>
        </p:nvPicPr>
        <p:blipFill>
          <a:blip r:embed="rId5"/>
          <a:stretch>
            <a:fillRect/>
          </a:stretch>
        </p:blipFill>
        <p:spPr>
          <a:xfrm>
            <a:off x="6108254" y="5250826"/>
            <a:ext cx="1000265" cy="1347976"/>
          </a:xfrm>
          <a:prstGeom prst="rect">
            <a:avLst/>
          </a:prstGeom>
        </p:spPr>
      </p:pic>
      <p:pic>
        <p:nvPicPr>
          <p:cNvPr id="15" name="Grafik 14">
            <a:extLst>
              <a:ext uri="{FF2B5EF4-FFF2-40B4-BE49-F238E27FC236}">
                <a16:creationId xmlns:a16="http://schemas.microsoft.com/office/drawing/2014/main" id="{5CB35BD7-512B-8639-71CC-26DB5479A0DB}"/>
              </a:ext>
            </a:extLst>
          </p:cNvPr>
          <p:cNvPicPr>
            <a:picLocks noChangeAspect="1"/>
          </p:cNvPicPr>
          <p:nvPr/>
        </p:nvPicPr>
        <p:blipFill>
          <a:blip r:embed="rId6"/>
          <a:stretch>
            <a:fillRect/>
          </a:stretch>
        </p:blipFill>
        <p:spPr>
          <a:xfrm>
            <a:off x="4756485" y="857516"/>
            <a:ext cx="1245731" cy="810799"/>
          </a:xfrm>
          <a:prstGeom prst="rect">
            <a:avLst/>
          </a:prstGeom>
        </p:spPr>
      </p:pic>
      <p:pic>
        <p:nvPicPr>
          <p:cNvPr id="17" name="Grafik 16">
            <a:extLst>
              <a:ext uri="{FF2B5EF4-FFF2-40B4-BE49-F238E27FC236}">
                <a16:creationId xmlns:a16="http://schemas.microsoft.com/office/drawing/2014/main" id="{38044BE5-B690-8C9F-53F5-6F77E83756C1}"/>
              </a:ext>
            </a:extLst>
          </p:cNvPr>
          <p:cNvPicPr>
            <a:picLocks noChangeAspect="1"/>
          </p:cNvPicPr>
          <p:nvPr/>
        </p:nvPicPr>
        <p:blipFill>
          <a:blip r:embed="rId7"/>
          <a:stretch>
            <a:fillRect/>
          </a:stretch>
        </p:blipFill>
        <p:spPr>
          <a:xfrm>
            <a:off x="-181586" y="3986983"/>
            <a:ext cx="2208175" cy="1263843"/>
          </a:xfrm>
          <a:prstGeom prst="rect">
            <a:avLst/>
          </a:prstGeom>
        </p:spPr>
      </p:pic>
    </p:spTree>
    <p:extLst>
      <p:ext uri="{BB962C8B-B14F-4D97-AF65-F5344CB8AC3E}">
        <p14:creationId xmlns:p14="http://schemas.microsoft.com/office/powerpoint/2010/main" val="787749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pattFill prst="dashHorz">
          <a:fgClr>
            <a:srgbClr val="FF0000"/>
          </a:fgClr>
          <a:bgClr>
            <a:schemeClr val="bg1"/>
          </a:bgClr>
        </a:patt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C3C505-1555-6D91-82FF-79B974FD9EC9}"/>
              </a:ext>
            </a:extLst>
          </p:cNvPr>
          <p:cNvSpPr>
            <a:spLocks noGrp="1"/>
          </p:cNvSpPr>
          <p:nvPr>
            <p:ph type="title"/>
          </p:nvPr>
        </p:nvSpPr>
        <p:spPr/>
        <p:txBody>
          <a:bodyPr>
            <a:normAutofit/>
          </a:bodyPr>
          <a:lstStyle/>
          <a:p>
            <a:r>
              <a:rPr lang="de-DE" sz="1100" dirty="0"/>
              <a:t>Verhalten &amp; </a:t>
            </a:r>
            <a:r>
              <a:rPr lang="de-DE" sz="1100" dirty="0" err="1"/>
              <a:t>FeinDE</a:t>
            </a:r>
            <a:endParaRPr lang="de-DE" sz="1100" dirty="0"/>
          </a:p>
        </p:txBody>
      </p:sp>
      <p:pic>
        <p:nvPicPr>
          <p:cNvPr id="5" name="Inhaltsplatzhalter 4">
            <a:extLst>
              <a:ext uri="{FF2B5EF4-FFF2-40B4-BE49-F238E27FC236}">
                <a16:creationId xmlns:a16="http://schemas.microsoft.com/office/drawing/2014/main" id="{E1DEC8A8-411F-FFFD-5F3B-1400C80DD6E1}"/>
              </a:ext>
            </a:extLst>
          </p:cNvPr>
          <p:cNvPicPr>
            <a:picLocks noGrp="1" noChangeAspect="1"/>
          </p:cNvPicPr>
          <p:nvPr>
            <p:ph idx="1"/>
          </p:nvPr>
        </p:nvPicPr>
        <p:blipFill>
          <a:blip r:embed="rId2"/>
          <a:stretch>
            <a:fillRect/>
          </a:stretch>
        </p:blipFill>
        <p:spPr>
          <a:xfrm>
            <a:off x="4879528" y="898437"/>
            <a:ext cx="7440063" cy="3334215"/>
          </a:xfrm>
        </p:spPr>
      </p:pic>
      <p:sp>
        <p:nvSpPr>
          <p:cNvPr id="6" name="Textfeld 5">
            <a:extLst>
              <a:ext uri="{FF2B5EF4-FFF2-40B4-BE49-F238E27FC236}">
                <a16:creationId xmlns:a16="http://schemas.microsoft.com/office/drawing/2014/main" id="{58FE97BB-3BD4-94EC-8099-680656F9222F}"/>
              </a:ext>
            </a:extLst>
          </p:cNvPr>
          <p:cNvSpPr txBox="1"/>
          <p:nvPr/>
        </p:nvSpPr>
        <p:spPr>
          <a:xfrm>
            <a:off x="7747591" y="4384687"/>
            <a:ext cx="4572000" cy="2031325"/>
          </a:xfrm>
          <a:prstGeom prst="rect">
            <a:avLst/>
          </a:prstGeom>
          <a:noFill/>
        </p:spPr>
        <p:txBody>
          <a:bodyPr wrap="square" rtlCol="0">
            <a:spAutoFit/>
          </a:bodyPr>
          <a:lstStyle/>
          <a:p>
            <a:pPr algn="l" fontAlgn="base"/>
            <a:r>
              <a:rPr lang="de-DE" sz="900" b="1" i="0" dirty="0">
                <a:solidFill>
                  <a:srgbClr val="333333"/>
                </a:solidFill>
                <a:effectLst/>
                <a:latin typeface="inherit"/>
              </a:rPr>
              <a:t>Verhalten:</a:t>
            </a:r>
            <a:r>
              <a:rPr lang="de-DE" sz="900" b="0" i="0" dirty="0">
                <a:solidFill>
                  <a:srgbClr val="333333"/>
                </a:solidFill>
                <a:effectLst/>
                <a:latin typeface="Lato" panose="020F0502020204030203" pitchFamily="34" charset="0"/>
              </a:rPr>
              <a:t> Die weiblichen Elefanten leben das ganze Jahr über mit 20 bis 30 Tieren in einer Herde zusammen. Eine Kuh ist die Anführerin und bringt die Gruppe zu Futter- und Wasserplätzen. Die Herde kümmert sich gemeinsam um die Kinder. Die Männchen stoßen nur während der Paarungszeit zur Gruppe dazu. Elefanten haben ein tolles Gedächtnis: Sie können sich zum Beispiel noch nach Jahren daran erinnern, wenn jemand sie schlecht behandelt hat. Außerdem sind sie sehr feinfühlig – und überhaupt nicht so </a:t>
            </a:r>
            <a:r>
              <a:rPr lang="de-DE" sz="900" b="0" i="0" dirty="0" err="1">
                <a:solidFill>
                  <a:srgbClr val="333333"/>
                </a:solidFill>
                <a:effectLst/>
                <a:latin typeface="Lato" panose="020F0502020204030203" pitchFamily="34" charset="0"/>
              </a:rPr>
              <a:t>trampelig</a:t>
            </a:r>
            <a:r>
              <a:rPr lang="de-DE" sz="900" b="0" i="0" dirty="0">
                <a:solidFill>
                  <a:srgbClr val="333333"/>
                </a:solidFill>
                <a:effectLst/>
                <a:latin typeface="Lato" panose="020F0502020204030203" pitchFamily="34" charset="0"/>
              </a:rPr>
              <a:t> wie sie aussehen.</a:t>
            </a:r>
          </a:p>
          <a:p>
            <a:pPr algn="l" fontAlgn="base"/>
            <a:r>
              <a:rPr lang="de-DE" sz="900" b="1" i="0" dirty="0">
                <a:solidFill>
                  <a:srgbClr val="333333"/>
                </a:solidFill>
                <a:effectLst/>
                <a:latin typeface="inherit"/>
              </a:rPr>
              <a:t>Feinde:</a:t>
            </a:r>
            <a:r>
              <a:rPr lang="de-DE" sz="900" b="0" i="0" dirty="0">
                <a:solidFill>
                  <a:srgbClr val="333333"/>
                </a:solidFill>
                <a:effectLst/>
                <a:latin typeface="Lato" panose="020F0502020204030203" pitchFamily="34" charset="0"/>
              </a:rPr>
              <a:t> Weil Elefanten so groß und schwer sind, haben sie fast keine Feinde in der freien Natur. Trotzdem schaffen Löwen und Tiger es ganz selten mal, ein Jungtier zu reißen. Oft ist der Mensch der schlimmste Feind: Wilderer haben es auf die Stoßzähne der Elefanten abgesehen und töten die Tiere dafür sinnlos. Die Stoßzähne sind aus Elfenbein und sehr wertvoll.</a:t>
            </a:r>
          </a:p>
          <a:p>
            <a:endParaRPr lang="de-DE" dirty="0"/>
          </a:p>
        </p:txBody>
      </p:sp>
    </p:spTree>
    <p:extLst>
      <p:ext uri="{BB962C8B-B14F-4D97-AF65-F5344CB8AC3E}">
        <p14:creationId xmlns:p14="http://schemas.microsoft.com/office/powerpoint/2010/main" val="30014143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3A95DEDB387C64880F334511984218A" ma:contentTypeVersion="12" ma:contentTypeDescription="Create a new document." ma:contentTypeScope="" ma:versionID="93614be6be7095313e3341115935cce2">
  <xsd:schema xmlns:xsd="http://www.w3.org/2001/XMLSchema" xmlns:xs="http://www.w3.org/2001/XMLSchema" xmlns:p="http://schemas.microsoft.com/office/2006/metadata/properties" xmlns:ns2="f7974360-0d58-4c59-8d8c-3d29edd9c8b0" xmlns:ns3="c3a3e8c3-a6b6-485f-bdbf-05e392835b89" targetNamespace="http://schemas.microsoft.com/office/2006/metadata/properties" ma:root="true" ma:fieldsID="e8da3318dc3665469f82fc7780940194" ns2:_="" ns3:_="">
    <xsd:import namespace="f7974360-0d58-4c59-8d8c-3d29edd9c8b0"/>
    <xsd:import namespace="c3a3e8c3-a6b6-485f-bdbf-05e392835b8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974360-0d58-4c59-8d8c-3d29edd9c8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2c7edc0-87e6-4423-9b39-885f37c4cc5f"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3a3e8c3-a6b6-485f-bdbf-05e392835b8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fe7aec5c-f5c9-43fe-8566-b8b04b707770}" ma:internalName="TaxCatchAll" ma:showField="CatchAllData" ma:web="c3a3e8c3-a6b6-485f-bdbf-05e392835b8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7974360-0d58-4c59-8d8c-3d29edd9c8b0">
      <Terms xmlns="http://schemas.microsoft.com/office/infopath/2007/PartnerControls"/>
    </lcf76f155ced4ddcb4097134ff3c332f>
    <TaxCatchAll xmlns="c3a3e8c3-a6b6-485f-bdbf-05e392835b89" xsi:nil="true"/>
  </documentManagement>
</p:properties>
</file>

<file path=customXml/itemProps1.xml><?xml version="1.0" encoding="utf-8"?>
<ds:datastoreItem xmlns:ds="http://schemas.openxmlformats.org/officeDocument/2006/customXml" ds:itemID="{64AF30CD-936F-42C1-94A4-FF0A4E4ECE3D}"/>
</file>

<file path=customXml/itemProps2.xml><?xml version="1.0" encoding="utf-8"?>
<ds:datastoreItem xmlns:ds="http://schemas.openxmlformats.org/officeDocument/2006/customXml" ds:itemID="{86C3EB1A-CD85-4792-B2C9-7A8489AF9F67}"/>
</file>

<file path=customXml/itemProps3.xml><?xml version="1.0" encoding="utf-8"?>
<ds:datastoreItem xmlns:ds="http://schemas.openxmlformats.org/officeDocument/2006/customXml" ds:itemID="{D5DE63D6-A668-4145-8A89-EDDF832E51EF}"/>
</file>

<file path=docProps/app.xml><?xml version="1.0" encoding="utf-8"?>
<Properties xmlns="http://schemas.openxmlformats.org/officeDocument/2006/extended-properties" xmlns:vt="http://schemas.openxmlformats.org/officeDocument/2006/docPropsVTypes">
  <Template>Ion Boardroom</Template>
  <TotalTime>0</TotalTime>
  <Words>315</Words>
  <Application>Microsoft Office PowerPoint</Application>
  <PresentationFormat>Breitbild</PresentationFormat>
  <Paragraphs>10</Paragraphs>
  <Slides>3</Slides>
  <Notes>1</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3</vt:i4>
      </vt:variant>
    </vt:vector>
  </HeadingPairs>
  <TitlesOfParts>
    <vt:vector size="12" baseType="lpstr">
      <vt:lpstr>Algerian</vt:lpstr>
      <vt:lpstr>Blackadder ITC</vt:lpstr>
      <vt:lpstr>Calibri</vt:lpstr>
      <vt:lpstr>inherit</vt:lpstr>
      <vt:lpstr>Lato</vt:lpstr>
      <vt:lpstr>Tw Cen MT</vt:lpstr>
      <vt:lpstr>Tw Cen MT Condensed</vt:lpstr>
      <vt:lpstr>Wingdings 3</vt:lpstr>
      <vt:lpstr>Integral</vt:lpstr>
      <vt:lpstr>PowerPoint-Präsentation</vt:lpstr>
      <vt:lpstr>Aussehen von ElefANTEN</vt:lpstr>
      <vt:lpstr>Verhalten &amp; FeinDE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Hipp Cornelia</dc:creator>
  <cp:lastModifiedBy>Hipp Cornelia</cp:lastModifiedBy>
  <cp:revision>1</cp:revision>
  <dcterms:created xsi:type="dcterms:W3CDTF">2023-04-04T09:09:34Z</dcterms:created>
  <dcterms:modified xsi:type="dcterms:W3CDTF">2023-04-04T09:27:12Z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0x010100F3A95DEDB387C64880F334511984218A</vt:lpwstr>
  </property>
</Properties>
</file>