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notesSlides/notesSlide4.xml" ContentType="application/vnd.openxmlformats-officedocument.presentationml.notesSlide+xml"/>
  <Override PartName="/ppt/ink/ink2.xml" ContentType="application/inkml+xml"/>
  <Override PartName="/ppt/notesSlides/notesSlide5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2" r:id="rId4"/>
  </p:sldMasterIdLst>
  <p:notesMasterIdLst>
    <p:notesMasterId r:id="rId19"/>
  </p:notesMasterIdLst>
  <p:handoutMasterIdLst>
    <p:handoutMasterId r:id="rId20"/>
  </p:handoutMasterIdLst>
  <p:sldIdLst>
    <p:sldId id="256" r:id="rId5"/>
    <p:sldId id="319" r:id="rId6"/>
    <p:sldId id="320" r:id="rId7"/>
    <p:sldId id="321" r:id="rId8"/>
    <p:sldId id="322" r:id="rId9"/>
    <p:sldId id="326" r:id="rId10"/>
    <p:sldId id="327" r:id="rId11"/>
    <p:sldId id="334" r:id="rId12"/>
    <p:sldId id="335" r:id="rId13"/>
    <p:sldId id="328" r:id="rId14"/>
    <p:sldId id="330" r:id="rId15"/>
    <p:sldId id="331" r:id="rId16"/>
    <p:sldId id="333" r:id="rId17"/>
    <p:sldId id="332" r:id="rId18"/>
  </p:sldIdLst>
  <p:sldSz cx="12192000" cy="6858000"/>
  <p:notesSz cx="6791325" cy="99250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940" userDrawn="1">
          <p15:clr>
            <a:srgbClr val="A4A3A4"/>
          </p15:clr>
        </p15:guide>
        <p15:guide id="4" orient="horz" pos="2260" userDrawn="1">
          <p15:clr>
            <a:srgbClr val="A4A3A4"/>
          </p15:clr>
        </p15:guide>
        <p15:guide id="5" pos="40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FEDF17-54F1-4408-ADD2-C9F2D4659E92}" v="2" dt="2023-06-26T19:41:18.5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054" autoAdjust="0"/>
  </p:normalViewPr>
  <p:slideViewPr>
    <p:cSldViewPr snapToGrid="0">
      <p:cViewPr varScale="1">
        <p:scale>
          <a:sx n="68" d="100"/>
          <a:sy n="68" d="100"/>
        </p:scale>
        <p:origin x="91" y="163"/>
      </p:cViewPr>
      <p:guideLst>
        <p:guide orient="horz" pos="2160"/>
        <p:guide pos="3840"/>
        <p:guide pos="3940"/>
        <p:guide orient="horz" pos="2260"/>
        <p:guide pos="40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2320" y="3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ipp Cornelia" userId="faafdb45-4c38-4bd5-91af-3d5d1e3825ea" providerId="ADAL" clId="{C1FEDF17-54F1-4408-ADD2-C9F2D4659E92}"/>
    <pc:docChg chg="modSld modNotesMaster modHandout">
      <pc:chgData name="Hipp Cornelia" userId="faafdb45-4c38-4bd5-91af-3d5d1e3825ea" providerId="ADAL" clId="{C1FEDF17-54F1-4408-ADD2-C9F2D4659E92}" dt="2023-06-26T19:54:29.384" v="2" actId="6549"/>
      <pc:docMkLst>
        <pc:docMk/>
      </pc:docMkLst>
      <pc:sldChg chg="modSp mod">
        <pc:chgData name="Hipp Cornelia" userId="faafdb45-4c38-4bd5-91af-3d5d1e3825ea" providerId="ADAL" clId="{C1FEDF17-54F1-4408-ADD2-C9F2D4659E92}" dt="2023-06-26T19:54:29.384" v="2" actId="6549"/>
        <pc:sldMkLst>
          <pc:docMk/>
          <pc:sldMk cId="2732418430" sldId="327"/>
        </pc:sldMkLst>
        <pc:spChg chg="mod">
          <ac:chgData name="Hipp Cornelia" userId="faafdb45-4c38-4bd5-91af-3d5d1e3825ea" providerId="ADAL" clId="{C1FEDF17-54F1-4408-ADD2-C9F2D4659E92}" dt="2023-06-26T19:54:29.384" v="2" actId="6549"/>
          <ac:spMkLst>
            <pc:docMk/>
            <pc:sldMk cId="2732418430" sldId="327"/>
            <ac:spMk id="3" creationId="{385A0B08-0F94-13C0-79F2-44848C4A367C}"/>
          </ac:spMkLst>
        </pc:spChg>
      </pc:sldChg>
    </pc:docChg>
  </pc:docChgLst>
  <pc:docChgLst>
    <pc:chgData name="Hipp Cornelia" userId="S::cornelia.hipp@schulen.nuernberg.de::faafdb45-4c38-4bd5-91af-3d5d1e3825ea" providerId="AD" clId="Web-{A7C17EAA-2CEC-45F8-B8E6-92674F8A72A9}"/>
    <pc:docChg chg="modSld">
      <pc:chgData name="Hipp Cornelia" userId="S::cornelia.hipp@schulen.nuernberg.de::faafdb45-4c38-4bd5-91af-3d5d1e3825ea" providerId="AD" clId="Web-{A7C17EAA-2CEC-45F8-B8E6-92674F8A72A9}" dt="2023-04-07T07:33:54.276" v="20"/>
      <pc:docMkLst>
        <pc:docMk/>
      </pc:docMkLst>
      <pc:sldChg chg="delSp">
        <pc:chgData name="Hipp Cornelia" userId="S::cornelia.hipp@schulen.nuernberg.de::faafdb45-4c38-4bd5-91af-3d5d1e3825ea" providerId="AD" clId="Web-{A7C17EAA-2CEC-45F8-B8E6-92674F8A72A9}" dt="2023-04-07T07:33:00.399" v="8"/>
        <pc:sldMkLst>
          <pc:docMk/>
          <pc:sldMk cId="2134044688" sldId="304"/>
        </pc:sldMkLst>
        <pc:spChg chg="del">
          <ac:chgData name="Hipp Cornelia" userId="S::cornelia.hipp@schulen.nuernberg.de::faafdb45-4c38-4bd5-91af-3d5d1e3825ea" providerId="AD" clId="Web-{A7C17EAA-2CEC-45F8-B8E6-92674F8A72A9}" dt="2023-04-07T07:32:58.399" v="7"/>
          <ac:spMkLst>
            <pc:docMk/>
            <pc:sldMk cId="2134044688" sldId="304"/>
            <ac:spMk id="4" creationId="{355D3F3E-3C24-F2F1-848A-E318B9E39470}"/>
          </ac:spMkLst>
        </pc:spChg>
        <pc:spChg chg="del">
          <ac:chgData name="Hipp Cornelia" userId="S::cornelia.hipp@schulen.nuernberg.de::faafdb45-4c38-4bd5-91af-3d5d1e3825ea" providerId="AD" clId="Web-{A7C17EAA-2CEC-45F8-B8E6-92674F8A72A9}" dt="2023-04-07T07:33:00.399" v="8"/>
          <ac:spMkLst>
            <pc:docMk/>
            <pc:sldMk cId="2134044688" sldId="304"/>
            <ac:spMk id="5" creationId="{E2EE5424-A649-E6AA-D52B-0AE3140E8247}"/>
          </ac:spMkLst>
        </pc:spChg>
      </pc:sldChg>
      <pc:sldChg chg="delSp">
        <pc:chgData name="Hipp Cornelia" userId="S::cornelia.hipp@schulen.nuernberg.de::faafdb45-4c38-4bd5-91af-3d5d1e3825ea" providerId="AD" clId="Web-{A7C17EAA-2CEC-45F8-B8E6-92674F8A72A9}" dt="2023-04-07T07:33:06.915" v="10"/>
        <pc:sldMkLst>
          <pc:docMk/>
          <pc:sldMk cId="1713706175" sldId="305"/>
        </pc:sldMkLst>
        <pc:spChg chg="del">
          <ac:chgData name="Hipp Cornelia" userId="S::cornelia.hipp@schulen.nuernberg.de::faafdb45-4c38-4bd5-91af-3d5d1e3825ea" providerId="AD" clId="Web-{A7C17EAA-2CEC-45F8-B8E6-92674F8A72A9}" dt="2023-04-07T07:33:03.165" v="9"/>
          <ac:spMkLst>
            <pc:docMk/>
            <pc:sldMk cId="1713706175" sldId="305"/>
            <ac:spMk id="4" creationId="{0756058E-29C9-A015-884C-26DA4D83365B}"/>
          </ac:spMkLst>
        </pc:spChg>
        <pc:spChg chg="del">
          <ac:chgData name="Hipp Cornelia" userId="S::cornelia.hipp@schulen.nuernberg.de::faafdb45-4c38-4bd5-91af-3d5d1e3825ea" providerId="AD" clId="Web-{A7C17EAA-2CEC-45F8-B8E6-92674F8A72A9}" dt="2023-04-07T07:33:06.915" v="10"/>
          <ac:spMkLst>
            <pc:docMk/>
            <pc:sldMk cId="1713706175" sldId="305"/>
            <ac:spMk id="5" creationId="{4F685AD8-9F58-1953-CBFF-F64B9DC822B7}"/>
          </ac:spMkLst>
        </pc:spChg>
      </pc:sldChg>
      <pc:sldChg chg="delSp">
        <pc:chgData name="Hipp Cornelia" userId="S::cornelia.hipp@schulen.nuernberg.de::faafdb45-4c38-4bd5-91af-3d5d1e3825ea" providerId="AD" clId="Web-{A7C17EAA-2CEC-45F8-B8E6-92674F8A72A9}" dt="2023-04-07T07:33:11.650" v="12"/>
        <pc:sldMkLst>
          <pc:docMk/>
          <pc:sldMk cId="3604322339" sldId="306"/>
        </pc:sldMkLst>
        <pc:spChg chg="del">
          <ac:chgData name="Hipp Cornelia" userId="S::cornelia.hipp@schulen.nuernberg.de::faafdb45-4c38-4bd5-91af-3d5d1e3825ea" providerId="AD" clId="Web-{A7C17EAA-2CEC-45F8-B8E6-92674F8A72A9}" dt="2023-04-07T07:33:09.337" v="11"/>
          <ac:spMkLst>
            <pc:docMk/>
            <pc:sldMk cId="3604322339" sldId="306"/>
            <ac:spMk id="4" creationId="{43A624C4-7383-129C-E6E8-5E5375B5E399}"/>
          </ac:spMkLst>
        </pc:spChg>
        <pc:spChg chg="del">
          <ac:chgData name="Hipp Cornelia" userId="S::cornelia.hipp@schulen.nuernberg.de::faafdb45-4c38-4bd5-91af-3d5d1e3825ea" providerId="AD" clId="Web-{A7C17EAA-2CEC-45F8-B8E6-92674F8A72A9}" dt="2023-04-07T07:33:11.650" v="12"/>
          <ac:spMkLst>
            <pc:docMk/>
            <pc:sldMk cId="3604322339" sldId="306"/>
            <ac:spMk id="5" creationId="{590A20B6-E664-C945-6D8F-0E70900665E7}"/>
          </ac:spMkLst>
        </pc:spChg>
      </pc:sldChg>
      <pc:sldChg chg="delSp">
        <pc:chgData name="Hipp Cornelia" userId="S::cornelia.hipp@schulen.nuernberg.de::faafdb45-4c38-4bd5-91af-3d5d1e3825ea" providerId="AD" clId="Web-{A7C17EAA-2CEC-45F8-B8E6-92674F8A72A9}" dt="2023-04-07T07:33:36.870" v="14"/>
        <pc:sldMkLst>
          <pc:docMk/>
          <pc:sldMk cId="2483512191" sldId="307"/>
        </pc:sldMkLst>
        <pc:spChg chg="del">
          <ac:chgData name="Hipp Cornelia" userId="S::cornelia.hipp@schulen.nuernberg.de::faafdb45-4c38-4bd5-91af-3d5d1e3825ea" providerId="AD" clId="Web-{A7C17EAA-2CEC-45F8-B8E6-92674F8A72A9}" dt="2023-04-07T07:32:09.132" v="2"/>
          <ac:spMkLst>
            <pc:docMk/>
            <pc:sldMk cId="2483512191" sldId="307"/>
            <ac:spMk id="4" creationId="{905A0CBE-BEDD-98CE-D72A-4EA1F4C06DC1}"/>
          </ac:spMkLst>
        </pc:spChg>
        <pc:spChg chg="del">
          <ac:chgData name="Hipp Cornelia" userId="S::cornelia.hipp@schulen.nuernberg.de::faafdb45-4c38-4bd5-91af-3d5d1e3825ea" providerId="AD" clId="Web-{A7C17EAA-2CEC-45F8-B8E6-92674F8A72A9}" dt="2023-04-07T07:33:36.870" v="14"/>
          <ac:spMkLst>
            <pc:docMk/>
            <pc:sldMk cId="2483512191" sldId="307"/>
            <ac:spMk id="5" creationId="{283F8397-B058-6E08-F962-95CCA3B2073C}"/>
          </ac:spMkLst>
        </pc:spChg>
      </pc:sldChg>
      <pc:sldChg chg="delSp modSp">
        <pc:chgData name="Hipp Cornelia" userId="S::cornelia.hipp@schulen.nuernberg.de::faafdb45-4c38-4bd5-91af-3d5d1e3825ea" providerId="AD" clId="Web-{A7C17EAA-2CEC-45F8-B8E6-92674F8A72A9}" dt="2023-04-07T07:33:32.479" v="13"/>
        <pc:sldMkLst>
          <pc:docMk/>
          <pc:sldMk cId="4198459830" sldId="308"/>
        </pc:sldMkLst>
        <pc:spChg chg="del mod">
          <ac:chgData name="Hipp Cornelia" userId="S::cornelia.hipp@schulen.nuernberg.de::faafdb45-4c38-4bd5-91af-3d5d1e3825ea" providerId="AD" clId="Web-{A7C17EAA-2CEC-45F8-B8E6-92674F8A72A9}" dt="2023-04-07T07:32:03.085" v="1"/>
          <ac:spMkLst>
            <pc:docMk/>
            <pc:sldMk cId="4198459830" sldId="308"/>
            <ac:spMk id="4" creationId="{C20EEBB3-B9E8-EC03-B508-E7B69BDCC790}"/>
          </ac:spMkLst>
        </pc:spChg>
        <pc:spChg chg="del">
          <ac:chgData name="Hipp Cornelia" userId="S::cornelia.hipp@schulen.nuernberg.de::faafdb45-4c38-4bd5-91af-3d5d1e3825ea" providerId="AD" clId="Web-{A7C17EAA-2CEC-45F8-B8E6-92674F8A72A9}" dt="2023-04-07T07:33:32.479" v="13"/>
          <ac:spMkLst>
            <pc:docMk/>
            <pc:sldMk cId="4198459830" sldId="308"/>
            <ac:spMk id="5" creationId="{832A00C1-B462-A569-42B2-D89A40C55372}"/>
          </ac:spMkLst>
        </pc:spChg>
      </pc:sldChg>
      <pc:sldChg chg="delSp">
        <pc:chgData name="Hipp Cornelia" userId="S::cornelia.hipp@schulen.nuernberg.de::faafdb45-4c38-4bd5-91af-3d5d1e3825ea" providerId="AD" clId="Web-{A7C17EAA-2CEC-45F8-B8E6-92674F8A72A9}" dt="2023-04-07T07:33:40.448" v="15"/>
        <pc:sldMkLst>
          <pc:docMk/>
          <pc:sldMk cId="2299849380" sldId="309"/>
        </pc:sldMkLst>
        <pc:spChg chg="del">
          <ac:chgData name="Hipp Cornelia" userId="S::cornelia.hipp@schulen.nuernberg.de::faafdb45-4c38-4bd5-91af-3d5d1e3825ea" providerId="AD" clId="Web-{A7C17EAA-2CEC-45F8-B8E6-92674F8A72A9}" dt="2023-04-07T07:32:15.757" v="3"/>
          <ac:spMkLst>
            <pc:docMk/>
            <pc:sldMk cId="2299849380" sldId="309"/>
            <ac:spMk id="4" creationId="{EDF24701-51E6-6A83-52CE-211BEE9F3C5E}"/>
          </ac:spMkLst>
        </pc:spChg>
        <pc:spChg chg="del">
          <ac:chgData name="Hipp Cornelia" userId="S::cornelia.hipp@schulen.nuernberg.de::faafdb45-4c38-4bd5-91af-3d5d1e3825ea" providerId="AD" clId="Web-{A7C17EAA-2CEC-45F8-B8E6-92674F8A72A9}" dt="2023-04-07T07:33:40.448" v="15"/>
          <ac:spMkLst>
            <pc:docMk/>
            <pc:sldMk cId="2299849380" sldId="309"/>
            <ac:spMk id="5" creationId="{506A334C-E7AB-EDF8-F240-202B31947907}"/>
          </ac:spMkLst>
        </pc:spChg>
      </pc:sldChg>
      <pc:sldChg chg="delSp">
        <pc:chgData name="Hipp Cornelia" userId="S::cornelia.hipp@schulen.nuernberg.de::faafdb45-4c38-4bd5-91af-3d5d1e3825ea" providerId="AD" clId="Web-{A7C17EAA-2CEC-45F8-B8E6-92674F8A72A9}" dt="2023-04-07T07:33:43.229" v="16"/>
        <pc:sldMkLst>
          <pc:docMk/>
          <pc:sldMk cId="2490983810" sldId="310"/>
        </pc:sldMkLst>
        <pc:spChg chg="del">
          <ac:chgData name="Hipp Cornelia" userId="S::cornelia.hipp@schulen.nuernberg.de::faafdb45-4c38-4bd5-91af-3d5d1e3825ea" providerId="AD" clId="Web-{A7C17EAA-2CEC-45F8-B8E6-92674F8A72A9}" dt="2023-04-07T07:32:20.179" v="4"/>
          <ac:spMkLst>
            <pc:docMk/>
            <pc:sldMk cId="2490983810" sldId="310"/>
            <ac:spMk id="4" creationId="{198371BD-8692-18C3-FB15-274B686DA703}"/>
          </ac:spMkLst>
        </pc:spChg>
        <pc:spChg chg="del">
          <ac:chgData name="Hipp Cornelia" userId="S::cornelia.hipp@schulen.nuernberg.de::faafdb45-4c38-4bd5-91af-3d5d1e3825ea" providerId="AD" clId="Web-{A7C17EAA-2CEC-45F8-B8E6-92674F8A72A9}" dt="2023-04-07T07:33:43.229" v="16"/>
          <ac:spMkLst>
            <pc:docMk/>
            <pc:sldMk cId="2490983810" sldId="310"/>
            <ac:spMk id="5" creationId="{66B6E3AF-D71F-FAAF-E657-62E31F4B88F4}"/>
          </ac:spMkLst>
        </pc:spChg>
      </pc:sldChg>
      <pc:sldChg chg="delSp">
        <pc:chgData name="Hipp Cornelia" userId="S::cornelia.hipp@schulen.nuernberg.de::faafdb45-4c38-4bd5-91af-3d5d1e3825ea" providerId="AD" clId="Web-{A7C17EAA-2CEC-45F8-B8E6-92674F8A72A9}" dt="2023-04-07T07:33:47.401" v="17"/>
        <pc:sldMkLst>
          <pc:docMk/>
          <pc:sldMk cId="3592633917" sldId="311"/>
        </pc:sldMkLst>
        <pc:spChg chg="del">
          <ac:chgData name="Hipp Cornelia" userId="S::cornelia.hipp@schulen.nuernberg.de::faafdb45-4c38-4bd5-91af-3d5d1e3825ea" providerId="AD" clId="Web-{A7C17EAA-2CEC-45F8-B8E6-92674F8A72A9}" dt="2023-04-07T07:32:25.383" v="5"/>
          <ac:spMkLst>
            <pc:docMk/>
            <pc:sldMk cId="3592633917" sldId="311"/>
            <ac:spMk id="4" creationId="{AEC52ABA-441F-9B2E-CBB6-B912997B5695}"/>
          </ac:spMkLst>
        </pc:spChg>
        <pc:spChg chg="del">
          <ac:chgData name="Hipp Cornelia" userId="S::cornelia.hipp@schulen.nuernberg.de::faafdb45-4c38-4bd5-91af-3d5d1e3825ea" providerId="AD" clId="Web-{A7C17EAA-2CEC-45F8-B8E6-92674F8A72A9}" dt="2023-04-07T07:33:47.401" v="17"/>
          <ac:spMkLst>
            <pc:docMk/>
            <pc:sldMk cId="3592633917" sldId="311"/>
            <ac:spMk id="5" creationId="{CE2E7701-42FF-6952-0D58-448842CF7B42}"/>
          </ac:spMkLst>
        </pc:spChg>
      </pc:sldChg>
      <pc:sldChg chg="delSp">
        <pc:chgData name="Hipp Cornelia" userId="S::cornelia.hipp@schulen.nuernberg.de::faafdb45-4c38-4bd5-91af-3d5d1e3825ea" providerId="AD" clId="Web-{A7C17EAA-2CEC-45F8-B8E6-92674F8A72A9}" dt="2023-04-07T07:33:50.448" v="18"/>
        <pc:sldMkLst>
          <pc:docMk/>
          <pc:sldMk cId="163153662" sldId="312"/>
        </pc:sldMkLst>
        <pc:spChg chg="del">
          <ac:chgData name="Hipp Cornelia" userId="S::cornelia.hipp@schulen.nuernberg.de::faafdb45-4c38-4bd5-91af-3d5d1e3825ea" providerId="AD" clId="Web-{A7C17EAA-2CEC-45F8-B8E6-92674F8A72A9}" dt="2023-04-07T07:32:29.586" v="6"/>
          <ac:spMkLst>
            <pc:docMk/>
            <pc:sldMk cId="163153662" sldId="312"/>
            <ac:spMk id="4" creationId="{42236784-369B-9B69-5152-29BCAC6D7B3C}"/>
          </ac:spMkLst>
        </pc:spChg>
        <pc:spChg chg="del">
          <ac:chgData name="Hipp Cornelia" userId="S::cornelia.hipp@schulen.nuernberg.de::faafdb45-4c38-4bd5-91af-3d5d1e3825ea" providerId="AD" clId="Web-{A7C17EAA-2CEC-45F8-B8E6-92674F8A72A9}" dt="2023-04-07T07:33:50.448" v="18"/>
          <ac:spMkLst>
            <pc:docMk/>
            <pc:sldMk cId="163153662" sldId="312"/>
            <ac:spMk id="5" creationId="{368658D1-4EAF-325C-3127-C21222769BE5}"/>
          </ac:spMkLst>
        </pc:spChg>
      </pc:sldChg>
      <pc:sldChg chg="delSp">
        <pc:chgData name="Hipp Cornelia" userId="S::cornelia.hipp@schulen.nuernberg.de::faafdb45-4c38-4bd5-91af-3d5d1e3825ea" providerId="AD" clId="Web-{A7C17EAA-2CEC-45F8-B8E6-92674F8A72A9}" dt="2023-04-07T07:33:54.276" v="20"/>
        <pc:sldMkLst>
          <pc:docMk/>
          <pc:sldMk cId="1074428457" sldId="313"/>
        </pc:sldMkLst>
        <pc:spChg chg="del">
          <ac:chgData name="Hipp Cornelia" userId="S::cornelia.hipp@schulen.nuernberg.de::faafdb45-4c38-4bd5-91af-3d5d1e3825ea" providerId="AD" clId="Web-{A7C17EAA-2CEC-45F8-B8E6-92674F8A72A9}" dt="2023-04-07T07:33:54.276" v="20"/>
          <ac:spMkLst>
            <pc:docMk/>
            <pc:sldMk cId="1074428457" sldId="313"/>
            <ac:spMk id="4" creationId="{B7288C70-8B07-70CF-FAC8-CEFE262132F4}"/>
          </ac:spMkLst>
        </pc:spChg>
        <pc:spChg chg="del">
          <ac:chgData name="Hipp Cornelia" userId="S::cornelia.hipp@schulen.nuernberg.de::faafdb45-4c38-4bd5-91af-3d5d1e3825ea" providerId="AD" clId="Web-{A7C17EAA-2CEC-45F8-B8E6-92674F8A72A9}" dt="2023-04-07T07:33:52.948" v="19"/>
          <ac:spMkLst>
            <pc:docMk/>
            <pc:sldMk cId="1074428457" sldId="313"/>
            <ac:spMk id="5" creationId="{4337F57C-A53B-0381-657F-744896878D69}"/>
          </ac:spMkLst>
        </pc:spChg>
      </pc:sldChg>
    </pc:docChg>
  </pc:docChgLst>
  <pc:docChgLst>
    <pc:chgData name="Hipp Cornelia" userId="S::cornelia.hipp@schulen.nuernberg.de::faafdb45-4c38-4bd5-91af-3d5d1e3825ea" providerId="AD" clId="Web-{F2FA6CB7-82A6-4097-AA4F-B1F8EAF153FB}"/>
    <pc:docChg chg="modSld">
      <pc:chgData name="Hipp Cornelia" userId="S::cornelia.hipp@schulen.nuernberg.de::faafdb45-4c38-4bd5-91af-3d5d1e3825ea" providerId="AD" clId="Web-{F2FA6CB7-82A6-4097-AA4F-B1F8EAF153FB}" dt="2023-04-07T07:49:48.160" v="16"/>
      <pc:docMkLst>
        <pc:docMk/>
      </pc:docMkLst>
      <pc:sldChg chg="modSp">
        <pc:chgData name="Hipp Cornelia" userId="S::cornelia.hipp@schulen.nuernberg.de::faafdb45-4c38-4bd5-91af-3d5d1e3825ea" providerId="AD" clId="Web-{F2FA6CB7-82A6-4097-AA4F-B1F8EAF153FB}" dt="2023-04-07T07:46:59.498" v="2" actId="20577"/>
        <pc:sldMkLst>
          <pc:docMk/>
          <pc:sldMk cId="1107643294" sldId="302"/>
        </pc:sldMkLst>
        <pc:spChg chg="mod">
          <ac:chgData name="Hipp Cornelia" userId="S::cornelia.hipp@schulen.nuernberg.de::faafdb45-4c38-4bd5-91af-3d5d1e3825ea" providerId="AD" clId="Web-{F2FA6CB7-82A6-4097-AA4F-B1F8EAF153FB}" dt="2023-04-07T07:46:59.498" v="2" actId="20577"/>
          <ac:spMkLst>
            <pc:docMk/>
            <pc:sldMk cId="1107643294" sldId="302"/>
            <ac:spMk id="2" creationId="{C0A9C129-F697-45A6-D90A-1E3D24B2E4A4}"/>
          </ac:spMkLst>
        </pc:spChg>
      </pc:sldChg>
      <pc:sldChg chg="modSp">
        <pc:chgData name="Hipp Cornelia" userId="S::cornelia.hipp@schulen.nuernberg.de::faafdb45-4c38-4bd5-91af-3d5d1e3825ea" providerId="AD" clId="Web-{F2FA6CB7-82A6-4097-AA4F-B1F8EAF153FB}" dt="2023-04-07T07:46:34.356" v="1" actId="20577"/>
        <pc:sldMkLst>
          <pc:docMk/>
          <pc:sldMk cId="599622133" sldId="303"/>
        </pc:sldMkLst>
        <pc:spChg chg="mod">
          <ac:chgData name="Hipp Cornelia" userId="S::cornelia.hipp@schulen.nuernberg.de::faafdb45-4c38-4bd5-91af-3d5d1e3825ea" providerId="AD" clId="Web-{F2FA6CB7-82A6-4097-AA4F-B1F8EAF153FB}" dt="2023-04-07T07:46:34.356" v="1" actId="20577"/>
          <ac:spMkLst>
            <pc:docMk/>
            <pc:sldMk cId="599622133" sldId="303"/>
            <ac:spMk id="2" creationId="{C0A9C129-F697-45A6-D90A-1E3D24B2E4A4}"/>
          </ac:spMkLst>
        </pc:spChg>
      </pc:sldChg>
      <pc:sldChg chg="modSp">
        <pc:chgData name="Hipp Cornelia" userId="S::cornelia.hipp@schulen.nuernberg.de::faafdb45-4c38-4bd5-91af-3d5d1e3825ea" providerId="AD" clId="Web-{F2FA6CB7-82A6-4097-AA4F-B1F8EAF153FB}" dt="2023-04-07T07:49:48.160" v="16"/>
        <pc:sldMkLst>
          <pc:docMk/>
          <pc:sldMk cId="2134044688" sldId="304"/>
        </pc:sldMkLst>
        <pc:spChg chg="mod">
          <ac:chgData name="Hipp Cornelia" userId="S::cornelia.hipp@schulen.nuernberg.de::faafdb45-4c38-4bd5-91af-3d5d1e3825ea" providerId="AD" clId="Web-{F2FA6CB7-82A6-4097-AA4F-B1F8EAF153FB}" dt="2023-04-07T07:47:12.858" v="6" actId="20577"/>
          <ac:spMkLst>
            <pc:docMk/>
            <pc:sldMk cId="2134044688" sldId="304"/>
            <ac:spMk id="2" creationId="{C0F495D2-EA03-A88C-D0B8-B0A8B4D193B1}"/>
          </ac:spMkLst>
        </pc:spChg>
        <pc:spChg chg="mod">
          <ac:chgData name="Hipp Cornelia" userId="S::cornelia.hipp@schulen.nuernberg.de::faafdb45-4c38-4bd5-91af-3d5d1e3825ea" providerId="AD" clId="Web-{F2FA6CB7-82A6-4097-AA4F-B1F8EAF153FB}" dt="2023-04-07T07:49:48.160" v="16"/>
          <ac:spMkLst>
            <pc:docMk/>
            <pc:sldMk cId="2134044688" sldId="304"/>
            <ac:spMk id="3" creationId="{8AB2772F-631A-D386-824F-170B19CB257A}"/>
          </ac:spMkLst>
        </pc:spChg>
      </pc:sldChg>
      <pc:sldChg chg="modSp">
        <pc:chgData name="Hipp Cornelia" userId="S::cornelia.hipp@schulen.nuernberg.de::faafdb45-4c38-4bd5-91af-3d5d1e3825ea" providerId="AD" clId="Web-{F2FA6CB7-82A6-4097-AA4F-B1F8EAF153FB}" dt="2023-04-07T07:47:17.170" v="7" actId="20577"/>
        <pc:sldMkLst>
          <pc:docMk/>
          <pc:sldMk cId="1713706175" sldId="305"/>
        </pc:sldMkLst>
        <pc:spChg chg="mod">
          <ac:chgData name="Hipp Cornelia" userId="S::cornelia.hipp@schulen.nuernberg.de::faafdb45-4c38-4bd5-91af-3d5d1e3825ea" providerId="AD" clId="Web-{F2FA6CB7-82A6-4097-AA4F-B1F8EAF153FB}" dt="2023-04-07T07:47:17.170" v="7" actId="20577"/>
          <ac:spMkLst>
            <pc:docMk/>
            <pc:sldMk cId="1713706175" sldId="305"/>
            <ac:spMk id="2" creationId="{60F32C69-944C-DA4B-9681-28DED3768BE9}"/>
          </ac:spMkLst>
        </pc:spChg>
      </pc:sldChg>
      <pc:sldChg chg="modSp">
        <pc:chgData name="Hipp Cornelia" userId="S::cornelia.hipp@schulen.nuernberg.de::faafdb45-4c38-4bd5-91af-3d5d1e3825ea" providerId="AD" clId="Web-{F2FA6CB7-82A6-4097-AA4F-B1F8EAF153FB}" dt="2023-04-07T07:47:23.327" v="8" actId="20577"/>
        <pc:sldMkLst>
          <pc:docMk/>
          <pc:sldMk cId="3604322339" sldId="306"/>
        </pc:sldMkLst>
        <pc:spChg chg="mod">
          <ac:chgData name="Hipp Cornelia" userId="S::cornelia.hipp@schulen.nuernberg.de::faafdb45-4c38-4bd5-91af-3d5d1e3825ea" providerId="AD" clId="Web-{F2FA6CB7-82A6-4097-AA4F-B1F8EAF153FB}" dt="2023-04-07T07:47:23.327" v="8" actId="20577"/>
          <ac:spMkLst>
            <pc:docMk/>
            <pc:sldMk cId="3604322339" sldId="306"/>
            <ac:spMk id="2" creationId="{DA85F73C-24BF-8BC9-1726-ABD3BD2CAAF0}"/>
          </ac:spMkLst>
        </pc:spChg>
      </pc:sldChg>
      <pc:sldChg chg="modSp">
        <pc:chgData name="Hipp Cornelia" userId="S::cornelia.hipp@schulen.nuernberg.de::faafdb45-4c38-4bd5-91af-3d5d1e3825ea" providerId="AD" clId="Web-{F2FA6CB7-82A6-4097-AA4F-B1F8EAF153FB}" dt="2023-04-07T07:47:54.578" v="10" actId="20577"/>
        <pc:sldMkLst>
          <pc:docMk/>
          <pc:sldMk cId="2483512191" sldId="307"/>
        </pc:sldMkLst>
        <pc:spChg chg="mod">
          <ac:chgData name="Hipp Cornelia" userId="S::cornelia.hipp@schulen.nuernberg.de::faafdb45-4c38-4bd5-91af-3d5d1e3825ea" providerId="AD" clId="Web-{F2FA6CB7-82A6-4097-AA4F-B1F8EAF153FB}" dt="2023-04-07T07:47:54.578" v="10" actId="20577"/>
          <ac:spMkLst>
            <pc:docMk/>
            <pc:sldMk cId="2483512191" sldId="307"/>
            <ac:spMk id="2" creationId="{04A96C0B-F33E-292B-8A5B-3DCD36A4EF7C}"/>
          </ac:spMkLst>
        </pc:spChg>
      </pc:sldChg>
      <pc:sldChg chg="modSp">
        <pc:chgData name="Hipp Cornelia" userId="S::cornelia.hipp@schulen.nuernberg.de::faafdb45-4c38-4bd5-91af-3d5d1e3825ea" providerId="AD" clId="Web-{F2FA6CB7-82A6-4097-AA4F-B1F8EAF153FB}" dt="2023-04-07T07:47:28.936" v="9" actId="20577"/>
        <pc:sldMkLst>
          <pc:docMk/>
          <pc:sldMk cId="4198459830" sldId="308"/>
        </pc:sldMkLst>
        <pc:spChg chg="mod">
          <ac:chgData name="Hipp Cornelia" userId="S::cornelia.hipp@schulen.nuernberg.de::faafdb45-4c38-4bd5-91af-3d5d1e3825ea" providerId="AD" clId="Web-{F2FA6CB7-82A6-4097-AA4F-B1F8EAF153FB}" dt="2023-04-07T07:47:28.936" v="9" actId="20577"/>
          <ac:spMkLst>
            <pc:docMk/>
            <pc:sldMk cId="4198459830" sldId="308"/>
            <ac:spMk id="2" creationId="{887B1823-59E6-B814-2E8E-58442C44C30A}"/>
          </ac:spMkLst>
        </pc:spChg>
      </pc:sldChg>
      <pc:sldChg chg="modSp">
        <pc:chgData name="Hipp Cornelia" userId="S::cornelia.hipp@schulen.nuernberg.de::faafdb45-4c38-4bd5-91af-3d5d1e3825ea" providerId="AD" clId="Web-{F2FA6CB7-82A6-4097-AA4F-B1F8EAF153FB}" dt="2023-04-07T07:47:58.828" v="11" actId="20577"/>
        <pc:sldMkLst>
          <pc:docMk/>
          <pc:sldMk cId="2299849380" sldId="309"/>
        </pc:sldMkLst>
        <pc:spChg chg="mod">
          <ac:chgData name="Hipp Cornelia" userId="S::cornelia.hipp@schulen.nuernberg.de::faafdb45-4c38-4bd5-91af-3d5d1e3825ea" providerId="AD" clId="Web-{F2FA6CB7-82A6-4097-AA4F-B1F8EAF153FB}" dt="2023-04-07T07:47:58.828" v="11" actId="20577"/>
          <ac:spMkLst>
            <pc:docMk/>
            <pc:sldMk cId="2299849380" sldId="309"/>
            <ac:spMk id="2" creationId="{1E7C654C-BECA-1E07-72B2-0845717D34E9}"/>
          </ac:spMkLst>
        </pc:spChg>
      </pc:sldChg>
      <pc:sldChg chg="modSp">
        <pc:chgData name="Hipp Cornelia" userId="S::cornelia.hipp@schulen.nuernberg.de::faafdb45-4c38-4bd5-91af-3d5d1e3825ea" providerId="AD" clId="Web-{F2FA6CB7-82A6-4097-AA4F-B1F8EAF153FB}" dt="2023-04-07T07:48:03.687" v="12" actId="20577"/>
        <pc:sldMkLst>
          <pc:docMk/>
          <pc:sldMk cId="2490983810" sldId="310"/>
        </pc:sldMkLst>
        <pc:spChg chg="mod">
          <ac:chgData name="Hipp Cornelia" userId="S::cornelia.hipp@schulen.nuernberg.de::faafdb45-4c38-4bd5-91af-3d5d1e3825ea" providerId="AD" clId="Web-{F2FA6CB7-82A6-4097-AA4F-B1F8EAF153FB}" dt="2023-04-07T07:48:03.687" v="12" actId="20577"/>
          <ac:spMkLst>
            <pc:docMk/>
            <pc:sldMk cId="2490983810" sldId="310"/>
            <ac:spMk id="2" creationId="{737F4487-194B-802E-0CE3-D7A0A34A2BA1}"/>
          </ac:spMkLst>
        </pc:spChg>
      </pc:sldChg>
      <pc:sldChg chg="modSp">
        <pc:chgData name="Hipp Cornelia" userId="S::cornelia.hipp@schulen.nuernberg.de::faafdb45-4c38-4bd5-91af-3d5d1e3825ea" providerId="AD" clId="Web-{F2FA6CB7-82A6-4097-AA4F-B1F8EAF153FB}" dt="2023-04-07T07:48:08.391" v="13" actId="20577"/>
        <pc:sldMkLst>
          <pc:docMk/>
          <pc:sldMk cId="3592633917" sldId="311"/>
        </pc:sldMkLst>
        <pc:spChg chg="mod">
          <ac:chgData name="Hipp Cornelia" userId="S::cornelia.hipp@schulen.nuernberg.de::faafdb45-4c38-4bd5-91af-3d5d1e3825ea" providerId="AD" clId="Web-{F2FA6CB7-82A6-4097-AA4F-B1F8EAF153FB}" dt="2023-04-07T07:48:08.391" v="13" actId="20577"/>
          <ac:spMkLst>
            <pc:docMk/>
            <pc:sldMk cId="3592633917" sldId="311"/>
            <ac:spMk id="2" creationId="{59B5F575-0634-622C-DAFD-C839DDCE02A1}"/>
          </ac:spMkLst>
        </pc:spChg>
      </pc:sldChg>
      <pc:sldChg chg="modSp">
        <pc:chgData name="Hipp Cornelia" userId="S::cornelia.hipp@schulen.nuernberg.de::faafdb45-4c38-4bd5-91af-3d5d1e3825ea" providerId="AD" clId="Web-{F2FA6CB7-82A6-4097-AA4F-B1F8EAF153FB}" dt="2023-04-07T07:48:12.719" v="14" actId="20577"/>
        <pc:sldMkLst>
          <pc:docMk/>
          <pc:sldMk cId="163153662" sldId="312"/>
        </pc:sldMkLst>
        <pc:spChg chg="mod">
          <ac:chgData name="Hipp Cornelia" userId="S::cornelia.hipp@schulen.nuernberg.de::faafdb45-4c38-4bd5-91af-3d5d1e3825ea" providerId="AD" clId="Web-{F2FA6CB7-82A6-4097-AA4F-B1F8EAF153FB}" dt="2023-04-07T07:48:12.719" v="14" actId="20577"/>
          <ac:spMkLst>
            <pc:docMk/>
            <pc:sldMk cId="163153662" sldId="312"/>
            <ac:spMk id="2" creationId="{9EC0BA41-7C8F-08C9-7474-09C1D6A26697}"/>
          </ac:spMkLst>
        </pc:spChg>
      </pc:sldChg>
      <pc:sldChg chg="modSp">
        <pc:chgData name="Hipp Cornelia" userId="S::cornelia.hipp@schulen.nuernberg.de::faafdb45-4c38-4bd5-91af-3d5d1e3825ea" providerId="AD" clId="Web-{F2FA6CB7-82A6-4097-AA4F-B1F8EAF153FB}" dt="2023-04-07T07:48:16.797" v="15" actId="20577"/>
        <pc:sldMkLst>
          <pc:docMk/>
          <pc:sldMk cId="1074428457" sldId="313"/>
        </pc:sldMkLst>
        <pc:spChg chg="mod">
          <ac:chgData name="Hipp Cornelia" userId="S::cornelia.hipp@schulen.nuernberg.de::faafdb45-4c38-4bd5-91af-3d5d1e3825ea" providerId="AD" clId="Web-{F2FA6CB7-82A6-4097-AA4F-B1F8EAF153FB}" dt="2023-04-07T07:48:16.797" v="15" actId="20577"/>
          <ac:spMkLst>
            <pc:docMk/>
            <pc:sldMk cId="1074428457" sldId="313"/>
            <ac:spMk id="2" creationId="{5A47FE92-D5C6-9C39-19AC-498AD63981FB}"/>
          </ac:spMkLst>
        </pc:spChg>
      </pc:sldChg>
    </pc:docChg>
  </pc:docChgLst>
  <pc:docChgLst>
    <pc:chgData name="Fischer Florian" userId="S::florian.fischer@schulen.nuernberg.de::fe0fa069-fa70-49ea-a8d2-76f190dfe63e" providerId="AD" clId="Web-{9BC6C3BA-CD78-4ABE-9354-6544E45F6CC5}"/>
    <pc:docChg chg="delSld modSld">
      <pc:chgData name="Fischer Florian" userId="S::florian.fischer@schulen.nuernberg.de::fe0fa069-fa70-49ea-a8d2-76f190dfe63e" providerId="AD" clId="Web-{9BC6C3BA-CD78-4ABE-9354-6544E45F6CC5}" dt="2023-04-06T10:25:27.443" v="65"/>
      <pc:docMkLst>
        <pc:docMk/>
      </pc:docMkLst>
      <pc:sldChg chg="addSp delSp modSp">
        <pc:chgData name="Fischer Florian" userId="S::florian.fischer@schulen.nuernberg.de::fe0fa069-fa70-49ea-a8d2-76f190dfe63e" providerId="AD" clId="Web-{9BC6C3BA-CD78-4ABE-9354-6544E45F6CC5}" dt="2023-04-06T10:25:06.709" v="52" actId="1076"/>
        <pc:sldMkLst>
          <pc:docMk/>
          <pc:sldMk cId="109857222" sldId="256"/>
        </pc:sldMkLst>
        <pc:spChg chg="mod">
          <ac:chgData name="Fischer Florian" userId="S::florian.fischer@schulen.nuernberg.de::fe0fa069-fa70-49ea-a8d2-76f190dfe63e" providerId="AD" clId="Web-{9BC6C3BA-CD78-4ABE-9354-6544E45F6CC5}" dt="2023-04-06T10:19:24.766" v="0" actId="20577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Fischer Florian" userId="S::florian.fischer@schulen.nuernberg.de::fe0fa069-fa70-49ea-a8d2-76f190dfe63e" providerId="AD" clId="Web-{9BC6C3BA-CD78-4ABE-9354-6544E45F6CC5}" dt="2023-04-06T10:22:42.050" v="39" actId="20577"/>
          <ac:spMkLst>
            <pc:docMk/>
            <pc:sldMk cId="109857222" sldId="256"/>
            <ac:spMk id="3" creationId="{00000000-0000-0000-0000-000000000000}"/>
          </ac:spMkLst>
        </pc:spChg>
        <pc:picChg chg="add mod">
          <ac:chgData name="Fischer Florian" userId="S::florian.fischer@schulen.nuernberg.de::fe0fa069-fa70-49ea-a8d2-76f190dfe63e" providerId="AD" clId="Web-{9BC6C3BA-CD78-4ABE-9354-6544E45F6CC5}" dt="2023-04-06T10:25:06.709" v="52" actId="1076"/>
          <ac:picMkLst>
            <pc:docMk/>
            <pc:sldMk cId="109857222" sldId="256"/>
            <ac:picMk id="4" creationId="{72DE9680-CB78-4440-1728-0B33CC5D7499}"/>
          </ac:picMkLst>
        </pc:picChg>
        <pc:picChg chg="del">
          <ac:chgData name="Fischer Florian" userId="S::florian.fischer@schulen.nuernberg.de::fe0fa069-fa70-49ea-a8d2-76f190dfe63e" providerId="AD" clId="Web-{9BC6C3BA-CD78-4ABE-9354-6544E45F6CC5}" dt="2023-04-06T10:22:47.675" v="41"/>
          <ac:picMkLst>
            <pc:docMk/>
            <pc:sldMk cId="109857222" sldId="256"/>
            <ac:picMk id="6" creationId="{2C10AE3C-A226-D3A9-CF36-AFA6CFDB7E19}"/>
          </ac:picMkLst>
        </pc:picChg>
        <pc:picChg chg="add mod">
          <ac:chgData name="Fischer Florian" userId="S::florian.fischer@schulen.nuernberg.de::fe0fa069-fa70-49ea-a8d2-76f190dfe63e" providerId="AD" clId="Web-{9BC6C3BA-CD78-4ABE-9354-6544E45F6CC5}" dt="2023-04-06T10:25:01.396" v="51" actId="1076"/>
          <ac:picMkLst>
            <pc:docMk/>
            <pc:sldMk cId="109857222" sldId="256"/>
            <ac:picMk id="8" creationId="{8684F1C5-9BE5-BA81-691F-6B7C12CDA6DE}"/>
          </ac:picMkLst>
        </pc:picChg>
        <pc:picChg chg="del">
          <ac:chgData name="Fischer Florian" userId="S::florian.fischer@schulen.nuernberg.de::fe0fa069-fa70-49ea-a8d2-76f190dfe63e" providerId="AD" clId="Web-{9BC6C3BA-CD78-4ABE-9354-6544E45F6CC5}" dt="2023-04-06T10:22:46.269" v="40"/>
          <ac:picMkLst>
            <pc:docMk/>
            <pc:sldMk cId="109857222" sldId="256"/>
            <ac:picMk id="9" creationId="{A713F67A-4992-F711-CF61-089AEF8C5A74}"/>
          </ac:picMkLst>
        </pc:picChg>
      </pc:sldChg>
      <pc:sldChg chg="delSp">
        <pc:chgData name="Fischer Florian" userId="S::florian.fischer@schulen.nuernberg.de::fe0fa069-fa70-49ea-a8d2-76f190dfe63e" providerId="AD" clId="Web-{9BC6C3BA-CD78-4ABE-9354-6544E45F6CC5}" dt="2023-04-06T10:25:19.131" v="53"/>
        <pc:sldMkLst>
          <pc:docMk/>
          <pc:sldMk cId="1107643294" sldId="302"/>
        </pc:sldMkLst>
        <pc:picChg chg="del">
          <ac:chgData name="Fischer Florian" userId="S::florian.fischer@schulen.nuernberg.de::fe0fa069-fa70-49ea-a8d2-76f190dfe63e" providerId="AD" clId="Web-{9BC6C3BA-CD78-4ABE-9354-6544E45F6CC5}" dt="2023-04-06T10:25:19.131" v="53"/>
          <ac:picMkLst>
            <pc:docMk/>
            <pc:sldMk cId="1107643294" sldId="302"/>
            <ac:picMk id="19" creationId="{A507372A-1FA4-AB18-FEB7-9C8B1986F135}"/>
          </ac:picMkLst>
        </pc:picChg>
      </pc:sldChg>
      <pc:sldChg chg="del">
        <pc:chgData name="Fischer Florian" userId="S::florian.fischer@schulen.nuernberg.de::fe0fa069-fa70-49ea-a8d2-76f190dfe63e" providerId="AD" clId="Web-{9BC6C3BA-CD78-4ABE-9354-6544E45F6CC5}" dt="2023-04-06T10:25:21.552" v="54"/>
        <pc:sldMkLst>
          <pc:docMk/>
          <pc:sldMk cId="3859252275" sldId="304"/>
        </pc:sldMkLst>
      </pc:sldChg>
      <pc:sldChg chg="del">
        <pc:chgData name="Fischer Florian" userId="S::florian.fischer@schulen.nuernberg.de::fe0fa069-fa70-49ea-a8d2-76f190dfe63e" providerId="AD" clId="Web-{9BC6C3BA-CD78-4ABE-9354-6544E45F6CC5}" dt="2023-04-06T10:25:24.943" v="60"/>
        <pc:sldMkLst>
          <pc:docMk/>
          <pc:sldMk cId="1721830741" sldId="308"/>
        </pc:sldMkLst>
      </pc:sldChg>
      <pc:sldChg chg="del">
        <pc:chgData name="Fischer Florian" userId="S::florian.fischer@schulen.nuernberg.de::fe0fa069-fa70-49ea-a8d2-76f190dfe63e" providerId="AD" clId="Web-{9BC6C3BA-CD78-4ABE-9354-6544E45F6CC5}" dt="2023-04-06T10:25:23.803" v="57"/>
        <pc:sldMkLst>
          <pc:docMk/>
          <pc:sldMk cId="3615273015" sldId="309"/>
        </pc:sldMkLst>
      </pc:sldChg>
      <pc:sldChg chg="del">
        <pc:chgData name="Fischer Florian" userId="S::florian.fischer@schulen.nuernberg.de::fe0fa069-fa70-49ea-a8d2-76f190dfe63e" providerId="AD" clId="Web-{9BC6C3BA-CD78-4ABE-9354-6544E45F6CC5}" dt="2023-04-06T10:25:25.428" v="61"/>
        <pc:sldMkLst>
          <pc:docMk/>
          <pc:sldMk cId="3223934964" sldId="311"/>
        </pc:sldMkLst>
      </pc:sldChg>
      <pc:sldChg chg="del">
        <pc:chgData name="Fischer Florian" userId="S::florian.fischer@schulen.nuernberg.de::fe0fa069-fa70-49ea-a8d2-76f190dfe63e" providerId="AD" clId="Web-{9BC6C3BA-CD78-4ABE-9354-6544E45F6CC5}" dt="2023-04-06T10:25:26.396" v="63"/>
        <pc:sldMkLst>
          <pc:docMk/>
          <pc:sldMk cId="3795340040" sldId="312"/>
        </pc:sldMkLst>
      </pc:sldChg>
      <pc:sldChg chg="del">
        <pc:chgData name="Fischer Florian" userId="S::florian.fischer@schulen.nuernberg.de::fe0fa069-fa70-49ea-a8d2-76f190dfe63e" providerId="AD" clId="Web-{9BC6C3BA-CD78-4ABE-9354-6544E45F6CC5}" dt="2023-04-06T10:25:27.443" v="65"/>
        <pc:sldMkLst>
          <pc:docMk/>
          <pc:sldMk cId="1090536874" sldId="313"/>
        </pc:sldMkLst>
      </pc:sldChg>
      <pc:sldChg chg="del">
        <pc:chgData name="Fischer Florian" userId="S::florian.fischer@schulen.nuernberg.de::fe0fa069-fa70-49ea-a8d2-76f190dfe63e" providerId="AD" clId="Web-{9BC6C3BA-CD78-4ABE-9354-6544E45F6CC5}" dt="2023-04-06T10:25:22.224" v="55"/>
        <pc:sldMkLst>
          <pc:docMk/>
          <pc:sldMk cId="656048397" sldId="315"/>
        </pc:sldMkLst>
      </pc:sldChg>
      <pc:sldChg chg="del">
        <pc:chgData name="Fischer Florian" userId="S::florian.fischer@schulen.nuernberg.de::fe0fa069-fa70-49ea-a8d2-76f190dfe63e" providerId="AD" clId="Web-{9BC6C3BA-CD78-4ABE-9354-6544E45F6CC5}" dt="2023-04-06T10:25:23.115" v="56"/>
        <pc:sldMkLst>
          <pc:docMk/>
          <pc:sldMk cId="811077626" sldId="316"/>
        </pc:sldMkLst>
      </pc:sldChg>
      <pc:sldChg chg="del">
        <pc:chgData name="Fischer Florian" userId="S::florian.fischer@schulen.nuernberg.de::fe0fa069-fa70-49ea-a8d2-76f190dfe63e" providerId="AD" clId="Web-{9BC6C3BA-CD78-4ABE-9354-6544E45F6CC5}" dt="2023-04-06T10:25:25.896" v="62"/>
        <pc:sldMkLst>
          <pc:docMk/>
          <pc:sldMk cId="2957102198" sldId="317"/>
        </pc:sldMkLst>
      </pc:sldChg>
      <pc:sldChg chg="del">
        <pc:chgData name="Fischer Florian" userId="S::florian.fischer@schulen.nuernberg.de::fe0fa069-fa70-49ea-a8d2-76f190dfe63e" providerId="AD" clId="Web-{9BC6C3BA-CD78-4ABE-9354-6544E45F6CC5}" dt="2023-04-06T10:25:24.521" v="59"/>
        <pc:sldMkLst>
          <pc:docMk/>
          <pc:sldMk cId="3102388224" sldId="318"/>
        </pc:sldMkLst>
      </pc:sldChg>
      <pc:sldChg chg="del">
        <pc:chgData name="Fischer Florian" userId="S::florian.fischer@schulen.nuernberg.de::fe0fa069-fa70-49ea-a8d2-76f190dfe63e" providerId="AD" clId="Web-{9BC6C3BA-CD78-4ABE-9354-6544E45F6CC5}" dt="2023-04-06T10:25:23.943" v="58"/>
        <pc:sldMkLst>
          <pc:docMk/>
          <pc:sldMk cId="2866413445" sldId="319"/>
        </pc:sldMkLst>
      </pc:sldChg>
      <pc:sldChg chg="del">
        <pc:chgData name="Fischer Florian" userId="S::florian.fischer@schulen.nuernberg.de::fe0fa069-fa70-49ea-a8d2-76f190dfe63e" providerId="AD" clId="Web-{9BC6C3BA-CD78-4ABE-9354-6544E45F6CC5}" dt="2023-04-06T10:25:26.866" v="64"/>
        <pc:sldMkLst>
          <pc:docMk/>
          <pc:sldMk cId="363393076" sldId="320"/>
        </pc:sldMkLst>
      </pc:sldChg>
    </pc:docChg>
  </pc:docChgLst>
  <pc:docChgLst>
    <pc:chgData name="Fischer Florian" userId="fe0fa069-fa70-49ea-a8d2-76f190dfe63e" providerId="ADAL" clId="{70FBA30E-36EA-4289-9264-2455603F459B}"/>
    <pc:docChg chg="undo redo custSel addSld delSld modSld sldOrd">
      <pc:chgData name="Fischer Florian" userId="fe0fa069-fa70-49ea-a8d2-76f190dfe63e" providerId="ADAL" clId="{70FBA30E-36EA-4289-9264-2455603F459B}" dt="2023-04-17T16:21:15.068" v="2437" actId="207"/>
      <pc:docMkLst>
        <pc:docMk/>
      </pc:docMkLst>
      <pc:sldChg chg="addSp delSp modSp mod">
        <pc:chgData name="Fischer Florian" userId="fe0fa069-fa70-49ea-a8d2-76f190dfe63e" providerId="ADAL" clId="{70FBA30E-36EA-4289-9264-2455603F459B}" dt="2023-04-17T16:17:34.452" v="2429" actId="14100"/>
        <pc:sldMkLst>
          <pc:docMk/>
          <pc:sldMk cId="1107643294" sldId="302"/>
        </pc:sldMkLst>
        <pc:spChg chg="mod">
          <ac:chgData name="Fischer Florian" userId="fe0fa069-fa70-49ea-a8d2-76f190dfe63e" providerId="ADAL" clId="{70FBA30E-36EA-4289-9264-2455603F459B}" dt="2023-04-06T12:28:52.811" v="630" actId="790"/>
          <ac:spMkLst>
            <pc:docMk/>
            <pc:sldMk cId="1107643294" sldId="302"/>
            <ac:spMk id="2" creationId="{C0A9C129-F697-45A6-D90A-1E3D24B2E4A4}"/>
          </ac:spMkLst>
        </pc:spChg>
        <pc:spChg chg="mod">
          <ac:chgData name="Fischer Florian" userId="fe0fa069-fa70-49ea-a8d2-76f190dfe63e" providerId="ADAL" clId="{70FBA30E-36EA-4289-9264-2455603F459B}" dt="2023-04-06T12:28:52.811" v="630" actId="790"/>
          <ac:spMkLst>
            <pc:docMk/>
            <pc:sldMk cId="1107643294" sldId="302"/>
            <ac:spMk id="7" creationId="{13144F0A-D6C6-637A-B0A1-A28DD46DE025}"/>
          </ac:spMkLst>
        </pc:spChg>
        <pc:spChg chg="mod">
          <ac:chgData name="Fischer Florian" userId="fe0fa069-fa70-49ea-a8d2-76f190dfe63e" providerId="ADAL" clId="{70FBA30E-36EA-4289-9264-2455603F459B}" dt="2023-04-17T16:16:56.392" v="2427" actId="1076"/>
          <ac:spMkLst>
            <pc:docMk/>
            <pc:sldMk cId="1107643294" sldId="302"/>
            <ac:spMk id="8" creationId="{078BC0AE-C142-ED21-E17B-44D033487854}"/>
          </ac:spMkLst>
        </pc:spChg>
        <pc:spChg chg="mod">
          <ac:chgData name="Fischer Florian" userId="fe0fa069-fa70-49ea-a8d2-76f190dfe63e" providerId="ADAL" clId="{70FBA30E-36EA-4289-9264-2455603F459B}" dt="2023-04-06T12:28:52.811" v="630" actId="790"/>
          <ac:spMkLst>
            <pc:docMk/>
            <pc:sldMk cId="1107643294" sldId="302"/>
            <ac:spMk id="9" creationId="{7FE5B2EF-2B78-2039-19E7-A4152E6A370A}"/>
          </ac:spMkLst>
        </pc:spChg>
        <pc:spChg chg="del">
          <ac:chgData name="Fischer Florian" userId="fe0fa069-fa70-49ea-a8d2-76f190dfe63e" providerId="ADAL" clId="{70FBA30E-36EA-4289-9264-2455603F459B}" dt="2023-04-17T16:14:50.253" v="2410" actId="22"/>
          <ac:spMkLst>
            <pc:docMk/>
            <pc:sldMk cId="1107643294" sldId="302"/>
            <ac:spMk id="11" creationId="{51B196F8-D33A-675D-0544-0535B128255D}"/>
          </ac:spMkLst>
        </pc:spChg>
        <pc:spChg chg="add del mod">
          <ac:chgData name="Fischer Florian" userId="fe0fa069-fa70-49ea-a8d2-76f190dfe63e" providerId="ADAL" clId="{70FBA30E-36EA-4289-9264-2455603F459B}" dt="2023-04-17T16:15:28.515" v="2415" actId="22"/>
          <ac:spMkLst>
            <pc:docMk/>
            <pc:sldMk cId="1107643294" sldId="302"/>
            <ac:spMk id="14" creationId="{82D3E912-5DD2-2F81-5239-27F5D184FB5D}"/>
          </ac:spMkLst>
        </pc:spChg>
        <pc:picChg chg="del">
          <ac:chgData name="Fischer Florian" userId="fe0fa069-fa70-49ea-a8d2-76f190dfe63e" providerId="ADAL" clId="{70FBA30E-36EA-4289-9264-2455603F459B}" dt="2023-04-17T16:14:38.892" v="2409" actId="478"/>
          <ac:picMkLst>
            <pc:docMk/>
            <pc:sldMk cId="1107643294" sldId="302"/>
            <ac:picMk id="3" creationId="{2BB2B958-FDAB-A5F4-E25A-9CE05ED0E925}"/>
          </ac:picMkLst>
        </pc:picChg>
        <pc:picChg chg="add del mod ord">
          <ac:chgData name="Fischer Florian" userId="fe0fa069-fa70-49ea-a8d2-76f190dfe63e" providerId="ADAL" clId="{70FBA30E-36EA-4289-9264-2455603F459B}" dt="2023-04-17T16:15:27.136" v="2414" actId="478"/>
          <ac:picMkLst>
            <pc:docMk/>
            <pc:sldMk cId="1107643294" sldId="302"/>
            <ac:picMk id="12" creationId="{328EE254-B76B-24FE-B70F-BDDE05361D33}"/>
          </ac:picMkLst>
        </pc:picChg>
        <pc:picChg chg="add mod ord">
          <ac:chgData name="Fischer Florian" userId="fe0fa069-fa70-49ea-a8d2-76f190dfe63e" providerId="ADAL" clId="{70FBA30E-36EA-4289-9264-2455603F459B}" dt="2023-04-17T16:17:34.452" v="2429" actId="14100"/>
          <ac:picMkLst>
            <pc:docMk/>
            <pc:sldMk cId="1107643294" sldId="302"/>
            <ac:picMk id="16" creationId="{D8C7677E-7C39-7C26-053F-73E530075AA8}"/>
          </ac:picMkLst>
        </pc:picChg>
        <pc:cxnChg chg="mod">
          <ac:chgData name="Fischer Florian" userId="fe0fa069-fa70-49ea-a8d2-76f190dfe63e" providerId="ADAL" clId="{70FBA30E-36EA-4289-9264-2455603F459B}" dt="2023-04-17T16:16:49.599" v="2426" actId="14100"/>
          <ac:cxnSpMkLst>
            <pc:docMk/>
            <pc:sldMk cId="1107643294" sldId="302"/>
            <ac:cxnSpMk id="6" creationId="{39FAD3E7-0E30-56C9-570E-824BC4A57FB0}"/>
          </ac:cxnSpMkLst>
        </pc:cxnChg>
      </pc:sldChg>
      <pc:sldChg chg="modSp mod">
        <pc:chgData name="Fischer Florian" userId="fe0fa069-fa70-49ea-a8d2-76f190dfe63e" providerId="ADAL" clId="{70FBA30E-36EA-4289-9264-2455603F459B}" dt="2023-04-06T12:13:32.419" v="132" actId="20577"/>
        <pc:sldMkLst>
          <pc:docMk/>
          <pc:sldMk cId="599622133" sldId="303"/>
        </pc:sldMkLst>
        <pc:spChg chg="mod">
          <ac:chgData name="Fischer Florian" userId="fe0fa069-fa70-49ea-a8d2-76f190dfe63e" providerId="ADAL" clId="{70FBA30E-36EA-4289-9264-2455603F459B}" dt="2023-04-06T12:13:32.419" v="132" actId="20577"/>
          <ac:spMkLst>
            <pc:docMk/>
            <pc:sldMk cId="599622133" sldId="303"/>
            <ac:spMk id="12" creationId="{C1BF976E-4253-372A-DFBC-ECEDBB6788E8}"/>
          </ac:spMkLst>
        </pc:spChg>
      </pc:sldChg>
      <pc:sldChg chg="modSp mod modAnim">
        <pc:chgData name="Fischer Florian" userId="fe0fa069-fa70-49ea-a8d2-76f190dfe63e" providerId="ADAL" clId="{70FBA30E-36EA-4289-9264-2455603F459B}" dt="2023-04-06T13:56:54.545" v="2367"/>
        <pc:sldMkLst>
          <pc:docMk/>
          <pc:sldMk cId="2134044688" sldId="304"/>
        </pc:sldMkLst>
        <pc:spChg chg="mod">
          <ac:chgData name="Fischer Florian" userId="fe0fa069-fa70-49ea-a8d2-76f190dfe63e" providerId="ADAL" clId="{70FBA30E-36EA-4289-9264-2455603F459B}" dt="2023-04-06T12:11:41.220" v="120" actId="20577"/>
          <ac:spMkLst>
            <pc:docMk/>
            <pc:sldMk cId="2134044688" sldId="304"/>
            <ac:spMk id="3" creationId="{8AB2772F-631A-D386-824F-170B19CB257A}"/>
          </ac:spMkLst>
        </pc:spChg>
        <pc:grpChg chg="mod">
          <ac:chgData name="Fischer Florian" userId="fe0fa069-fa70-49ea-a8d2-76f190dfe63e" providerId="ADAL" clId="{70FBA30E-36EA-4289-9264-2455603F459B}" dt="2023-04-06T12:11:12.949" v="112" actId="1076"/>
          <ac:grpSpMkLst>
            <pc:docMk/>
            <pc:sldMk cId="2134044688" sldId="304"/>
            <ac:grpSpMk id="14" creationId="{BEE1919C-D18E-DB63-54FC-5176F1F92FA5}"/>
          </ac:grpSpMkLst>
        </pc:grpChg>
        <pc:picChg chg="mod">
          <ac:chgData name="Fischer Florian" userId="fe0fa069-fa70-49ea-a8d2-76f190dfe63e" providerId="ADAL" clId="{70FBA30E-36EA-4289-9264-2455603F459B}" dt="2023-04-06T12:10:42.045" v="104" actId="1076"/>
          <ac:picMkLst>
            <pc:docMk/>
            <pc:sldMk cId="2134044688" sldId="304"/>
            <ac:picMk id="7" creationId="{35E9C4F9-E396-ED35-F7DF-65A16E6067BA}"/>
          </ac:picMkLst>
        </pc:picChg>
      </pc:sldChg>
      <pc:sldChg chg="addSp delSp modSp new mod">
        <pc:chgData name="Fischer Florian" userId="fe0fa069-fa70-49ea-a8d2-76f190dfe63e" providerId="ADAL" clId="{70FBA30E-36EA-4289-9264-2455603F459B}" dt="2023-04-06T12:22:16.315" v="371" actId="255"/>
        <pc:sldMkLst>
          <pc:docMk/>
          <pc:sldMk cId="1713706175" sldId="305"/>
        </pc:sldMkLst>
        <pc:spChg chg="mod">
          <ac:chgData name="Fischer Florian" userId="fe0fa069-fa70-49ea-a8d2-76f190dfe63e" providerId="ADAL" clId="{70FBA30E-36EA-4289-9264-2455603F459B}" dt="2023-04-06T12:22:16.315" v="371" actId="255"/>
          <ac:spMkLst>
            <pc:docMk/>
            <pc:sldMk cId="1713706175" sldId="305"/>
            <ac:spMk id="2" creationId="{60F32C69-944C-DA4B-9681-28DED3768BE9}"/>
          </ac:spMkLst>
        </pc:spChg>
        <pc:spChg chg="mod">
          <ac:chgData name="Fischer Florian" userId="fe0fa069-fa70-49ea-a8d2-76f190dfe63e" providerId="ADAL" clId="{70FBA30E-36EA-4289-9264-2455603F459B}" dt="2023-04-06T12:21:25.675" v="316" actId="20577"/>
          <ac:spMkLst>
            <pc:docMk/>
            <pc:sldMk cId="1713706175" sldId="305"/>
            <ac:spMk id="3" creationId="{41F6FB7E-AAC3-7691-8D83-A08077B84B67}"/>
          </ac:spMkLst>
        </pc:spChg>
        <pc:spChg chg="add mod">
          <ac:chgData name="Fischer Florian" userId="fe0fa069-fa70-49ea-a8d2-76f190dfe63e" providerId="ADAL" clId="{70FBA30E-36EA-4289-9264-2455603F459B}" dt="2023-04-06T12:16:19.749" v="249" actId="1076"/>
          <ac:spMkLst>
            <pc:docMk/>
            <pc:sldMk cId="1713706175" sldId="305"/>
            <ac:spMk id="6" creationId="{0DC93E61-0C94-F363-5292-AD73DE7D215D}"/>
          </ac:spMkLst>
        </pc:spChg>
        <pc:spChg chg="add del">
          <ac:chgData name="Fischer Florian" userId="fe0fa069-fa70-49ea-a8d2-76f190dfe63e" providerId="ADAL" clId="{70FBA30E-36EA-4289-9264-2455603F459B}" dt="2023-04-06T12:16:02.381" v="246" actId="478"/>
          <ac:spMkLst>
            <pc:docMk/>
            <pc:sldMk cId="1713706175" sldId="305"/>
            <ac:spMk id="7" creationId="{75F663DD-2809-6155-ECB8-62D00622DEFD}"/>
          </ac:spMkLst>
        </pc:spChg>
        <pc:spChg chg="add mod">
          <ac:chgData name="Fischer Florian" userId="fe0fa069-fa70-49ea-a8d2-76f190dfe63e" providerId="ADAL" clId="{70FBA30E-36EA-4289-9264-2455603F459B}" dt="2023-04-06T12:20:59.111" v="308" actId="14100"/>
          <ac:spMkLst>
            <pc:docMk/>
            <pc:sldMk cId="1713706175" sldId="305"/>
            <ac:spMk id="8" creationId="{892B0C7A-3E37-291A-8A3B-ED0B2E54012B}"/>
          </ac:spMkLst>
        </pc:spChg>
        <pc:spChg chg="add mod">
          <ac:chgData name="Fischer Florian" userId="fe0fa069-fa70-49ea-a8d2-76f190dfe63e" providerId="ADAL" clId="{70FBA30E-36EA-4289-9264-2455603F459B}" dt="2023-04-06T12:17:48.965" v="256" actId="1076"/>
          <ac:spMkLst>
            <pc:docMk/>
            <pc:sldMk cId="1713706175" sldId="305"/>
            <ac:spMk id="11" creationId="{1DEFE06F-87BB-9E1A-029D-A110ECBFE76D}"/>
          </ac:spMkLst>
        </pc:spChg>
        <pc:spChg chg="add mod">
          <ac:chgData name="Fischer Florian" userId="fe0fa069-fa70-49ea-a8d2-76f190dfe63e" providerId="ADAL" clId="{70FBA30E-36EA-4289-9264-2455603F459B}" dt="2023-04-06T12:19:12.147" v="274" actId="1076"/>
          <ac:spMkLst>
            <pc:docMk/>
            <pc:sldMk cId="1713706175" sldId="305"/>
            <ac:spMk id="14" creationId="{9B4AEC72-FC7E-1CB4-CA9D-90EEFC676168}"/>
          </ac:spMkLst>
        </pc:spChg>
        <pc:spChg chg="add del mod">
          <ac:chgData name="Fischer Florian" userId="fe0fa069-fa70-49ea-a8d2-76f190dfe63e" providerId="ADAL" clId="{70FBA30E-36EA-4289-9264-2455603F459B}" dt="2023-04-06T12:19:22.134" v="276"/>
          <ac:spMkLst>
            <pc:docMk/>
            <pc:sldMk cId="1713706175" sldId="305"/>
            <ac:spMk id="15" creationId="{D583A159-9C2B-D0EF-AD30-B11E8D690768}"/>
          </ac:spMkLst>
        </pc:spChg>
        <pc:spChg chg="add del mod">
          <ac:chgData name="Fischer Florian" userId="fe0fa069-fa70-49ea-a8d2-76f190dfe63e" providerId="ADAL" clId="{70FBA30E-36EA-4289-9264-2455603F459B}" dt="2023-04-06T12:19:31.298" v="278" actId="478"/>
          <ac:spMkLst>
            <pc:docMk/>
            <pc:sldMk cId="1713706175" sldId="305"/>
            <ac:spMk id="16" creationId="{860B0FE7-F8A4-E435-3010-C8F50757FCD2}"/>
          </ac:spMkLst>
        </pc:spChg>
        <pc:spChg chg="add mod">
          <ac:chgData name="Fischer Florian" userId="fe0fa069-fa70-49ea-a8d2-76f190dfe63e" providerId="ADAL" clId="{70FBA30E-36EA-4289-9264-2455603F459B}" dt="2023-04-06T12:20:44.363" v="300" actId="1076"/>
          <ac:spMkLst>
            <pc:docMk/>
            <pc:sldMk cId="1713706175" sldId="305"/>
            <ac:spMk id="17" creationId="{0247DDE3-B476-5F85-6039-5060F425F88F}"/>
          </ac:spMkLst>
        </pc:spChg>
        <pc:cxnChg chg="add del mod">
          <ac:chgData name="Fischer Florian" userId="fe0fa069-fa70-49ea-a8d2-76f190dfe63e" providerId="ADAL" clId="{70FBA30E-36EA-4289-9264-2455603F459B}" dt="2023-04-06T12:18:08.829" v="257" actId="478"/>
          <ac:cxnSpMkLst>
            <pc:docMk/>
            <pc:sldMk cId="1713706175" sldId="305"/>
            <ac:cxnSpMk id="10" creationId="{5B027EE8-8189-75FB-85FB-FD2F8B89DA40}"/>
          </ac:cxnSpMkLst>
        </pc:cxnChg>
        <pc:cxnChg chg="add mod">
          <ac:chgData name="Fischer Florian" userId="fe0fa069-fa70-49ea-a8d2-76f190dfe63e" providerId="ADAL" clId="{70FBA30E-36EA-4289-9264-2455603F459B}" dt="2023-04-06T12:18:26.660" v="259" actId="208"/>
          <ac:cxnSpMkLst>
            <pc:docMk/>
            <pc:sldMk cId="1713706175" sldId="305"/>
            <ac:cxnSpMk id="13" creationId="{21CDF93F-93C3-7E52-EA42-FBDC2A2AD2DE}"/>
          </ac:cxnSpMkLst>
        </pc:cxnChg>
      </pc:sldChg>
      <pc:sldChg chg="addSp delSp modSp new mod">
        <pc:chgData name="Fischer Florian" userId="fe0fa069-fa70-49ea-a8d2-76f190dfe63e" providerId="ADAL" clId="{70FBA30E-36EA-4289-9264-2455603F459B}" dt="2023-04-17T16:20:03.716" v="2430" actId="207"/>
        <pc:sldMkLst>
          <pc:docMk/>
          <pc:sldMk cId="3604322339" sldId="306"/>
        </pc:sldMkLst>
        <pc:spChg chg="mod">
          <ac:chgData name="Fischer Florian" userId="fe0fa069-fa70-49ea-a8d2-76f190dfe63e" providerId="ADAL" clId="{70FBA30E-36EA-4289-9264-2455603F459B}" dt="2023-04-06T12:22:22.728" v="372" actId="255"/>
          <ac:spMkLst>
            <pc:docMk/>
            <pc:sldMk cId="3604322339" sldId="306"/>
            <ac:spMk id="2" creationId="{DA85F73C-24BF-8BC9-1726-ABD3BD2CAAF0}"/>
          </ac:spMkLst>
        </pc:spChg>
        <pc:spChg chg="mod">
          <ac:chgData name="Fischer Florian" userId="fe0fa069-fa70-49ea-a8d2-76f190dfe63e" providerId="ADAL" clId="{70FBA30E-36EA-4289-9264-2455603F459B}" dt="2023-04-17T16:20:03.716" v="2430" actId="207"/>
          <ac:spMkLst>
            <pc:docMk/>
            <pc:sldMk cId="3604322339" sldId="306"/>
            <ac:spMk id="3" creationId="{D371F893-9690-E125-4733-CF1993946C01}"/>
          </ac:spMkLst>
        </pc:spChg>
        <pc:picChg chg="add mod">
          <ac:chgData name="Fischer Florian" userId="fe0fa069-fa70-49ea-a8d2-76f190dfe63e" providerId="ADAL" clId="{70FBA30E-36EA-4289-9264-2455603F459B}" dt="2023-04-17T16:07:23.021" v="2381" actId="1076"/>
          <ac:picMkLst>
            <pc:docMk/>
            <pc:sldMk cId="3604322339" sldId="306"/>
            <ac:picMk id="5" creationId="{566F7B6B-9E2A-F29F-D12D-1E1113DD60A4}"/>
          </ac:picMkLst>
        </pc:picChg>
        <pc:picChg chg="add del mod">
          <ac:chgData name="Fischer Florian" userId="fe0fa069-fa70-49ea-a8d2-76f190dfe63e" providerId="ADAL" clId="{70FBA30E-36EA-4289-9264-2455603F459B}" dt="2023-04-17T16:07:11.851" v="2378" actId="478"/>
          <ac:picMkLst>
            <pc:docMk/>
            <pc:sldMk cId="3604322339" sldId="306"/>
            <ac:picMk id="7" creationId="{D8DE7027-5CE8-62FE-DEE9-683510988F34}"/>
          </ac:picMkLst>
        </pc:picChg>
        <pc:cxnChg chg="mod">
          <ac:chgData name="Fischer Florian" userId="fe0fa069-fa70-49ea-a8d2-76f190dfe63e" providerId="ADAL" clId="{70FBA30E-36EA-4289-9264-2455603F459B}" dt="2023-04-17T16:06:15.309" v="2374" actId="1076"/>
          <ac:cxnSpMkLst>
            <pc:docMk/>
            <pc:sldMk cId="3604322339" sldId="306"/>
            <ac:cxnSpMk id="6" creationId="{3CBF3CCE-6460-1CCE-941D-37FA3975775F}"/>
          </ac:cxnSpMkLst>
        </pc:cxnChg>
      </pc:sldChg>
      <pc:sldChg chg="addSp delSp modSp new mod ord">
        <pc:chgData name="Fischer Florian" userId="fe0fa069-fa70-49ea-a8d2-76f190dfe63e" providerId="ADAL" clId="{70FBA30E-36EA-4289-9264-2455603F459B}" dt="2023-04-17T16:13:07.789" v="2408" actId="14100"/>
        <pc:sldMkLst>
          <pc:docMk/>
          <pc:sldMk cId="2483512191" sldId="307"/>
        </pc:sldMkLst>
        <pc:spChg chg="mod">
          <ac:chgData name="Fischer Florian" userId="fe0fa069-fa70-49ea-a8d2-76f190dfe63e" providerId="ADAL" clId="{70FBA30E-36EA-4289-9264-2455603F459B}" dt="2023-04-06T13:22:14.332" v="1038" actId="20577"/>
          <ac:spMkLst>
            <pc:docMk/>
            <pc:sldMk cId="2483512191" sldId="307"/>
            <ac:spMk id="2" creationId="{04A96C0B-F33E-292B-8A5B-3DCD36A4EF7C}"/>
          </ac:spMkLst>
        </pc:spChg>
        <pc:spChg chg="mod">
          <ac:chgData name="Fischer Florian" userId="fe0fa069-fa70-49ea-a8d2-76f190dfe63e" providerId="ADAL" clId="{70FBA30E-36EA-4289-9264-2455603F459B}" dt="2023-04-17T16:11:08.385" v="2393" actId="20577"/>
          <ac:spMkLst>
            <pc:docMk/>
            <pc:sldMk cId="2483512191" sldId="307"/>
            <ac:spMk id="3" creationId="{EA611D1C-1173-280E-77B7-2296ACF509B1}"/>
          </ac:spMkLst>
        </pc:spChg>
        <pc:spChg chg="add mod">
          <ac:chgData name="Fischer Florian" userId="fe0fa069-fa70-49ea-a8d2-76f190dfe63e" providerId="ADAL" clId="{70FBA30E-36EA-4289-9264-2455603F459B}" dt="2023-04-06T13:42:41.652" v="2122" actId="20577"/>
          <ac:spMkLst>
            <pc:docMk/>
            <pc:sldMk cId="2483512191" sldId="307"/>
            <ac:spMk id="8" creationId="{1A5721C1-94ED-8D58-0C1A-C9EAD098E3D0}"/>
          </ac:spMkLst>
        </pc:spChg>
        <pc:spChg chg="add del">
          <ac:chgData name="Fischer Florian" userId="fe0fa069-fa70-49ea-a8d2-76f190dfe63e" providerId="ADAL" clId="{70FBA30E-36EA-4289-9264-2455603F459B}" dt="2023-04-06T13:42:52.951" v="2124" actId="478"/>
          <ac:spMkLst>
            <pc:docMk/>
            <pc:sldMk cId="2483512191" sldId="307"/>
            <ac:spMk id="9" creationId="{43CA233A-B4E0-08E2-9839-6FCC2895A5B2}"/>
          </ac:spMkLst>
        </pc:spChg>
        <pc:spChg chg="add mod">
          <ac:chgData name="Fischer Florian" userId="fe0fa069-fa70-49ea-a8d2-76f190dfe63e" providerId="ADAL" clId="{70FBA30E-36EA-4289-9264-2455603F459B}" dt="2023-04-06T13:42:59.604" v="2130" actId="20577"/>
          <ac:spMkLst>
            <pc:docMk/>
            <pc:sldMk cId="2483512191" sldId="307"/>
            <ac:spMk id="10" creationId="{762565A7-A8BB-1E62-E21E-EF651DAA7A74}"/>
          </ac:spMkLst>
        </pc:spChg>
        <pc:spChg chg="add mod">
          <ac:chgData name="Fischer Florian" userId="fe0fa069-fa70-49ea-a8d2-76f190dfe63e" providerId="ADAL" clId="{70FBA30E-36EA-4289-9264-2455603F459B}" dt="2023-04-06T13:43:52.159" v="2150" actId="14100"/>
          <ac:spMkLst>
            <pc:docMk/>
            <pc:sldMk cId="2483512191" sldId="307"/>
            <ac:spMk id="11" creationId="{8E8FE0E6-BB04-767D-96A8-A445ABF487E4}"/>
          </ac:spMkLst>
        </pc:spChg>
        <pc:spChg chg="add mod">
          <ac:chgData name="Fischer Florian" userId="fe0fa069-fa70-49ea-a8d2-76f190dfe63e" providerId="ADAL" clId="{70FBA30E-36EA-4289-9264-2455603F459B}" dt="2023-04-06T13:44:46.518" v="2177" actId="1076"/>
          <ac:spMkLst>
            <pc:docMk/>
            <pc:sldMk cId="2483512191" sldId="307"/>
            <ac:spMk id="12" creationId="{27193EEC-80FB-48D2-DE79-327E156E75B1}"/>
          </ac:spMkLst>
        </pc:spChg>
        <pc:spChg chg="add mod">
          <ac:chgData name="Fischer Florian" userId="fe0fa069-fa70-49ea-a8d2-76f190dfe63e" providerId="ADAL" clId="{70FBA30E-36EA-4289-9264-2455603F459B}" dt="2023-04-06T13:44:49.759" v="2178" actId="1076"/>
          <ac:spMkLst>
            <pc:docMk/>
            <pc:sldMk cId="2483512191" sldId="307"/>
            <ac:spMk id="13" creationId="{BB8F7ABC-A6AE-7DF9-8AA9-8444E87C5322}"/>
          </ac:spMkLst>
        </pc:spChg>
        <pc:spChg chg="add mod">
          <ac:chgData name="Fischer Florian" userId="fe0fa069-fa70-49ea-a8d2-76f190dfe63e" providerId="ADAL" clId="{70FBA30E-36EA-4289-9264-2455603F459B}" dt="2023-04-06T13:44:52.334" v="2179" actId="1076"/>
          <ac:spMkLst>
            <pc:docMk/>
            <pc:sldMk cId="2483512191" sldId="307"/>
            <ac:spMk id="14" creationId="{46E6C5A5-070F-304F-7009-648C5C4DEF18}"/>
          </ac:spMkLst>
        </pc:spChg>
        <pc:picChg chg="add mod ord">
          <ac:chgData name="Fischer Florian" userId="fe0fa069-fa70-49ea-a8d2-76f190dfe63e" providerId="ADAL" clId="{70FBA30E-36EA-4289-9264-2455603F459B}" dt="2023-04-17T16:12:43.931" v="2402" actId="1076"/>
          <ac:picMkLst>
            <pc:docMk/>
            <pc:sldMk cId="2483512191" sldId="307"/>
            <ac:picMk id="5" creationId="{03A6B47C-C34E-325B-FA97-F343A75026E2}"/>
          </ac:picMkLst>
        </pc:picChg>
        <pc:picChg chg="add del mod">
          <ac:chgData name="Fischer Florian" userId="fe0fa069-fa70-49ea-a8d2-76f190dfe63e" providerId="ADAL" clId="{70FBA30E-36EA-4289-9264-2455603F459B}" dt="2023-04-17T16:11:01.219" v="2391" actId="478"/>
          <ac:picMkLst>
            <pc:docMk/>
            <pc:sldMk cId="2483512191" sldId="307"/>
            <ac:picMk id="7" creationId="{A351DE34-A2CF-AA1B-9B23-989FA0C8EA8A}"/>
          </ac:picMkLst>
        </pc:picChg>
        <pc:cxnChg chg="add mod">
          <ac:chgData name="Fischer Florian" userId="fe0fa069-fa70-49ea-a8d2-76f190dfe63e" providerId="ADAL" clId="{70FBA30E-36EA-4289-9264-2455603F459B}" dt="2023-04-17T16:12:54.946" v="2405" actId="14100"/>
          <ac:cxnSpMkLst>
            <pc:docMk/>
            <pc:sldMk cId="2483512191" sldId="307"/>
            <ac:cxnSpMk id="16" creationId="{EB3F99DB-487D-E4BB-9BAE-94356220CA7C}"/>
          </ac:cxnSpMkLst>
        </pc:cxnChg>
        <pc:cxnChg chg="add mod">
          <ac:chgData name="Fischer Florian" userId="fe0fa069-fa70-49ea-a8d2-76f190dfe63e" providerId="ADAL" clId="{70FBA30E-36EA-4289-9264-2455603F459B}" dt="2023-04-17T16:12:51.895" v="2404" actId="14100"/>
          <ac:cxnSpMkLst>
            <pc:docMk/>
            <pc:sldMk cId="2483512191" sldId="307"/>
            <ac:cxnSpMk id="19" creationId="{50E3CB81-EAA2-5424-9C3F-B4DC8017B027}"/>
          </ac:cxnSpMkLst>
        </pc:cxnChg>
        <pc:cxnChg chg="add mod">
          <ac:chgData name="Fischer Florian" userId="fe0fa069-fa70-49ea-a8d2-76f190dfe63e" providerId="ADAL" clId="{70FBA30E-36EA-4289-9264-2455603F459B}" dt="2023-04-17T16:12:48.701" v="2403" actId="14100"/>
          <ac:cxnSpMkLst>
            <pc:docMk/>
            <pc:sldMk cId="2483512191" sldId="307"/>
            <ac:cxnSpMk id="22" creationId="{37D8CFF5-4EF6-54FB-9F50-228EFDCF178E}"/>
          </ac:cxnSpMkLst>
        </pc:cxnChg>
        <pc:cxnChg chg="add mod">
          <ac:chgData name="Fischer Florian" userId="fe0fa069-fa70-49ea-a8d2-76f190dfe63e" providerId="ADAL" clId="{70FBA30E-36EA-4289-9264-2455603F459B}" dt="2023-04-17T16:12:59.159" v="2406" actId="14100"/>
          <ac:cxnSpMkLst>
            <pc:docMk/>
            <pc:sldMk cId="2483512191" sldId="307"/>
            <ac:cxnSpMk id="26" creationId="{2FC534F2-C6AE-D2A2-CB9B-73DA7A9B36AD}"/>
          </ac:cxnSpMkLst>
        </pc:cxnChg>
        <pc:cxnChg chg="add mod">
          <ac:chgData name="Fischer Florian" userId="fe0fa069-fa70-49ea-a8d2-76f190dfe63e" providerId="ADAL" clId="{70FBA30E-36EA-4289-9264-2455603F459B}" dt="2023-04-17T16:13:03.138" v="2407" actId="14100"/>
          <ac:cxnSpMkLst>
            <pc:docMk/>
            <pc:sldMk cId="2483512191" sldId="307"/>
            <ac:cxnSpMk id="29" creationId="{4B21B5B7-DD06-0AE1-A3B1-1225A6A6E1F1}"/>
          </ac:cxnSpMkLst>
        </pc:cxnChg>
        <pc:cxnChg chg="add mod">
          <ac:chgData name="Fischer Florian" userId="fe0fa069-fa70-49ea-a8d2-76f190dfe63e" providerId="ADAL" clId="{70FBA30E-36EA-4289-9264-2455603F459B}" dt="2023-04-17T16:13:07.789" v="2408" actId="14100"/>
          <ac:cxnSpMkLst>
            <pc:docMk/>
            <pc:sldMk cId="2483512191" sldId="307"/>
            <ac:cxnSpMk id="32" creationId="{8D2B467B-C845-C14B-79E7-9F98B2217BC8}"/>
          </ac:cxnSpMkLst>
        </pc:cxnChg>
      </pc:sldChg>
      <pc:sldChg chg="new del">
        <pc:chgData name="Fischer Florian" userId="fe0fa069-fa70-49ea-a8d2-76f190dfe63e" providerId="ADAL" clId="{70FBA30E-36EA-4289-9264-2455603F459B}" dt="2023-04-06T12:32:59.730" v="879" actId="47"/>
        <pc:sldMkLst>
          <pc:docMk/>
          <pc:sldMk cId="22151727" sldId="308"/>
        </pc:sldMkLst>
      </pc:sldChg>
      <pc:sldChg chg="addSp delSp modSp new mod modClrScheme chgLayout">
        <pc:chgData name="Fischer Florian" userId="fe0fa069-fa70-49ea-a8d2-76f190dfe63e" providerId="ADAL" clId="{70FBA30E-36EA-4289-9264-2455603F459B}" dt="2023-04-06T13:46:49.430" v="2202" actId="20577"/>
        <pc:sldMkLst>
          <pc:docMk/>
          <pc:sldMk cId="4198459830" sldId="308"/>
        </pc:sldMkLst>
        <pc:spChg chg="mod ord">
          <ac:chgData name="Fischer Florian" userId="fe0fa069-fa70-49ea-a8d2-76f190dfe63e" providerId="ADAL" clId="{70FBA30E-36EA-4289-9264-2455603F459B}" dt="2023-04-06T13:11:52.365" v="913" actId="700"/>
          <ac:spMkLst>
            <pc:docMk/>
            <pc:sldMk cId="4198459830" sldId="308"/>
            <ac:spMk id="2" creationId="{887B1823-59E6-B814-2E8E-58442C44C30A}"/>
          </ac:spMkLst>
        </pc:spChg>
        <pc:spChg chg="del mod ord">
          <ac:chgData name="Fischer Florian" userId="fe0fa069-fa70-49ea-a8d2-76f190dfe63e" providerId="ADAL" clId="{70FBA30E-36EA-4289-9264-2455603F459B}" dt="2023-04-06T13:11:52.365" v="913" actId="700"/>
          <ac:spMkLst>
            <pc:docMk/>
            <pc:sldMk cId="4198459830" sldId="308"/>
            <ac:spMk id="3" creationId="{73A7089E-08E3-4D35-8578-94480C1B2D11}"/>
          </ac:spMkLst>
        </pc:spChg>
        <pc:spChg chg="mod ord">
          <ac:chgData name="Fischer Florian" userId="fe0fa069-fa70-49ea-a8d2-76f190dfe63e" providerId="ADAL" clId="{70FBA30E-36EA-4289-9264-2455603F459B}" dt="2023-04-06T13:11:52.365" v="913" actId="700"/>
          <ac:spMkLst>
            <pc:docMk/>
            <pc:sldMk cId="4198459830" sldId="308"/>
            <ac:spMk id="4" creationId="{C20EEBB3-B9E8-EC03-B508-E7B69BDCC790}"/>
          </ac:spMkLst>
        </pc:spChg>
        <pc:spChg chg="mod ord">
          <ac:chgData name="Fischer Florian" userId="fe0fa069-fa70-49ea-a8d2-76f190dfe63e" providerId="ADAL" clId="{70FBA30E-36EA-4289-9264-2455603F459B}" dt="2023-04-06T13:11:52.365" v="913" actId="700"/>
          <ac:spMkLst>
            <pc:docMk/>
            <pc:sldMk cId="4198459830" sldId="308"/>
            <ac:spMk id="5" creationId="{832A00C1-B462-A569-42B2-D89A40C55372}"/>
          </ac:spMkLst>
        </pc:spChg>
        <pc:spChg chg="add del mod ord">
          <ac:chgData name="Fischer Florian" userId="fe0fa069-fa70-49ea-a8d2-76f190dfe63e" providerId="ADAL" clId="{70FBA30E-36EA-4289-9264-2455603F459B}" dt="2023-04-06T13:12:45.728" v="931" actId="22"/>
          <ac:spMkLst>
            <pc:docMk/>
            <pc:sldMk cId="4198459830" sldId="308"/>
            <ac:spMk id="6" creationId="{0662DB16-A2E5-DB3A-DF31-19B7282ABDAA}"/>
          </ac:spMkLst>
        </pc:spChg>
        <pc:spChg chg="add del mod ord">
          <ac:chgData name="Fischer Florian" userId="fe0fa069-fa70-49ea-a8d2-76f190dfe63e" providerId="ADAL" clId="{70FBA30E-36EA-4289-9264-2455603F459B}" dt="2023-04-06T13:11:54.676" v="914" actId="22"/>
          <ac:spMkLst>
            <pc:docMk/>
            <pc:sldMk cId="4198459830" sldId="308"/>
            <ac:spMk id="7" creationId="{B9B85A3D-224A-B712-8103-169AD06E7B06}"/>
          </ac:spMkLst>
        </pc:spChg>
        <pc:spChg chg="add mod">
          <ac:chgData name="Fischer Florian" userId="fe0fa069-fa70-49ea-a8d2-76f190dfe63e" providerId="ADAL" clId="{70FBA30E-36EA-4289-9264-2455603F459B}" dt="2023-04-06T13:13:32.119" v="950" actId="1076"/>
          <ac:spMkLst>
            <pc:docMk/>
            <pc:sldMk cId="4198459830" sldId="308"/>
            <ac:spMk id="10" creationId="{0C3E1B76-CFD5-FBAB-184F-D029AD63C225}"/>
          </ac:spMkLst>
        </pc:spChg>
        <pc:spChg chg="add mod">
          <ac:chgData name="Fischer Florian" userId="fe0fa069-fa70-49ea-a8d2-76f190dfe63e" providerId="ADAL" clId="{70FBA30E-36EA-4289-9264-2455603F459B}" dt="2023-04-06T13:46:49.430" v="2202" actId="20577"/>
          <ac:spMkLst>
            <pc:docMk/>
            <pc:sldMk cId="4198459830" sldId="308"/>
            <ac:spMk id="15" creationId="{35227735-5AB6-E42F-648E-5097A511A602}"/>
          </ac:spMkLst>
        </pc:spChg>
        <pc:spChg chg="add mod">
          <ac:chgData name="Fischer Florian" userId="fe0fa069-fa70-49ea-a8d2-76f190dfe63e" providerId="ADAL" clId="{70FBA30E-36EA-4289-9264-2455603F459B}" dt="2023-04-06T13:16:12.724" v="983" actId="14100"/>
          <ac:spMkLst>
            <pc:docMk/>
            <pc:sldMk cId="4198459830" sldId="308"/>
            <ac:spMk id="16" creationId="{8ED022D7-4BA0-FBAB-5743-A799AF0361FB}"/>
          </ac:spMkLst>
        </pc:spChg>
        <pc:spChg chg="add mod">
          <ac:chgData name="Fischer Florian" userId="fe0fa069-fa70-49ea-a8d2-76f190dfe63e" providerId="ADAL" clId="{70FBA30E-36EA-4289-9264-2455603F459B}" dt="2023-04-06T13:16:29.860" v="995" actId="20577"/>
          <ac:spMkLst>
            <pc:docMk/>
            <pc:sldMk cId="4198459830" sldId="308"/>
            <ac:spMk id="17" creationId="{B6637108-D8F1-3D7F-B358-EDA3C2533830}"/>
          </ac:spMkLst>
        </pc:spChg>
        <pc:spChg chg="add del mod">
          <ac:chgData name="Fischer Florian" userId="fe0fa069-fa70-49ea-a8d2-76f190dfe63e" providerId="ADAL" clId="{70FBA30E-36EA-4289-9264-2455603F459B}" dt="2023-04-06T13:17:19.350" v="1004" actId="478"/>
          <ac:spMkLst>
            <pc:docMk/>
            <pc:sldMk cId="4198459830" sldId="308"/>
            <ac:spMk id="37" creationId="{CE50515F-8917-288A-C8CC-49137F9A59DA}"/>
          </ac:spMkLst>
        </pc:spChg>
        <pc:spChg chg="add del">
          <ac:chgData name="Fischer Florian" userId="fe0fa069-fa70-49ea-a8d2-76f190dfe63e" providerId="ADAL" clId="{70FBA30E-36EA-4289-9264-2455603F459B}" dt="2023-04-06T13:17:49.936" v="1006" actId="478"/>
          <ac:spMkLst>
            <pc:docMk/>
            <pc:sldMk cId="4198459830" sldId="308"/>
            <ac:spMk id="38" creationId="{4370050A-E5A5-EB45-977A-04989377B130}"/>
          </ac:spMkLst>
        </pc:spChg>
        <pc:spChg chg="add del">
          <ac:chgData name="Fischer Florian" userId="fe0fa069-fa70-49ea-a8d2-76f190dfe63e" providerId="ADAL" clId="{70FBA30E-36EA-4289-9264-2455603F459B}" dt="2023-04-06T13:18:55.380" v="1009" actId="478"/>
          <ac:spMkLst>
            <pc:docMk/>
            <pc:sldMk cId="4198459830" sldId="308"/>
            <ac:spMk id="39" creationId="{02112125-8AA2-5878-97B0-3F7DC85A549F}"/>
          </ac:spMkLst>
        </pc:spChg>
        <pc:spChg chg="add del">
          <ac:chgData name="Fischer Florian" userId="fe0fa069-fa70-49ea-a8d2-76f190dfe63e" providerId="ADAL" clId="{70FBA30E-36EA-4289-9264-2455603F459B}" dt="2023-04-06T13:19:24.815" v="1011" actId="478"/>
          <ac:spMkLst>
            <pc:docMk/>
            <pc:sldMk cId="4198459830" sldId="308"/>
            <ac:spMk id="40" creationId="{88163ADC-D3C7-D3DA-5B32-662EFA9FD2C4}"/>
          </ac:spMkLst>
        </pc:spChg>
        <pc:spChg chg="add mod">
          <ac:chgData name="Fischer Florian" userId="fe0fa069-fa70-49ea-a8d2-76f190dfe63e" providerId="ADAL" clId="{70FBA30E-36EA-4289-9264-2455603F459B}" dt="2023-04-06T13:20:27.031" v="1013" actId="208"/>
          <ac:spMkLst>
            <pc:docMk/>
            <pc:sldMk cId="4198459830" sldId="308"/>
            <ac:spMk id="41" creationId="{11EE8700-B0DA-08F0-773E-E9E5D3F2EBBC}"/>
          </ac:spMkLst>
        </pc:spChg>
        <pc:picChg chg="add mod ord">
          <ac:chgData name="Fischer Florian" userId="fe0fa069-fa70-49ea-a8d2-76f190dfe63e" providerId="ADAL" clId="{70FBA30E-36EA-4289-9264-2455603F459B}" dt="2023-04-06T13:18:49.669" v="1008" actId="1440"/>
          <ac:picMkLst>
            <pc:docMk/>
            <pc:sldMk cId="4198459830" sldId="308"/>
            <ac:picMk id="9" creationId="{00BA9E52-92F5-451C-1101-F77B77EBE941}"/>
          </ac:picMkLst>
        </pc:picChg>
        <pc:picChg chg="add del mod ord">
          <ac:chgData name="Fischer Florian" userId="fe0fa069-fa70-49ea-a8d2-76f190dfe63e" providerId="ADAL" clId="{70FBA30E-36EA-4289-9264-2455603F459B}" dt="2023-04-06T13:12:45.728" v="931" actId="22"/>
          <ac:picMkLst>
            <pc:docMk/>
            <pc:sldMk cId="4198459830" sldId="308"/>
            <ac:picMk id="12" creationId="{F4374404-1EA9-45C0-F6AB-1F1F797F3647}"/>
          </ac:picMkLst>
        </pc:picChg>
        <pc:picChg chg="add del">
          <ac:chgData name="Fischer Florian" userId="fe0fa069-fa70-49ea-a8d2-76f190dfe63e" providerId="ADAL" clId="{70FBA30E-36EA-4289-9264-2455603F459B}" dt="2023-04-06T13:12:52.548" v="933" actId="22"/>
          <ac:picMkLst>
            <pc:docMk/>
            <pc:sldMk cId="4198459830" sldId="308"/>
            <ac:picMk id="14" creationId="{C549526B-D4AF-B52F-C845-A3E49B31688C}"/>
          </ac:picMkLst>
        </pc:picChg>
        <pc:cxnChg chg="add mod">
          <ac:chgData name="Fischer Florian" userId="fe0fa069-fa70-49ea-a8d2-76f190dfe63e" providerId="ADAL" clId="{70FBA30E-36EA-4289-9264-2455603F459B}" dt="2023-04-06T13:16:15.150" v="984" actId="14100"/>
          <ac:cxnSpMkLst>
            <pc:docMk/>
            <pc:sldMk cId="4198459830" sldId="308"/>
            <ac:cxnSpMk id="19" creationId="{B78F778A-26C0-7A9C-48EA-F4720696F540}"/>
          </ac:cxnSpMkLst>
        </pc:cxnChg>
        <pc:cxnChg chg="add mod">
          <ac:chgData name="Fischer Florian" userId="fe0fa069-fa70-49ea-a8d2-76f190dfe63e" providerId="ADAL" clId="{70FBA30E-36EA-4289-9264-2455603F459B}" dt="2023-04-06T13:16:12.724" v="983" actId="14100"/>
          <ac:cxnSpMkLst>
            <pc:docMk/>
            <pc:sldMk cId="4198459830" sldId="308"/>
            <ac:cxnSpMk id="22" creationId="{77693859-5ED0-4730-249D-790F4364DE2B}"/>
          </ac:cxnSpMkLst>
        </pc:cxnChg>
        <pc:cxnChg chg="add mod">
          <ac:chgData name="Fischer Florian" userId="fe0fa069-fa70-49ea-a8d2-76f190dfe63e" providerId="ADAL" clId="{70FBA30E-36EA-4289-9264-2455603F459B}" dt="2023-04-06T13:16:17.103" v="985" actId="14100"/>
          <ac:cxnSpMkLst>
            <pc:docMk/>
            <pc:sldMk cId="4198459830" sldId="308"/>
            <ac:cxnSpMk id="25" creationId="{4AB0FA1F-49BE-5E1C-12D0-348AF3EDEFC3}"/>
          </ac:cxnSpMkLst>
        </pc:cxnChg>
        <pc:cxnChg chg="add mod">
          <ac:chgData name="Fischer Florian" userId="fe0fa069-fa70-49ea-a8d2-76f190dfe63e" providerId="ADAL" clId="{70FBA30E-36EA-4289-9264-2455603F459B}" dt="2023-04-06T13:16:40.217" v="997" actId="14100"/>
          <ac:cxnSpMkLst>
            <pc:docMk/>
            <pc:sldMk cId="4198459830" sldId="308"/>
            <ac:cxnSpMk id="27" creationId="{FB2C2812-0F0D-B6F1-2913-653BAD6DD07F}"/>
          </ac:cxnSpMkLst>
        </pc:cxnChg>
        <pc:cxnChg chg="add mod">
          <ac:chgData name="Fischer Florian" userId="fe0fa069-fa70-49ea-a8d2-76f190dfe63e" providerId="ADAL" clId="{70FBA30E-36EA-4289-9264-2455603F459B}" dt="2023-04-06T13:16:36.840" v="996" actId="14100"/>
          <ac:cxnSpMkLst>
            <pc:docMk/>
            <pc:sldMk cId="4198459830" sldId="308"/>
            <ac:cxnSpMk id="29" creationId="{21FB4FFF-F36E-7828-928A-712586BFA6D7}"/>
          </ac:cxnSpMkLst>
        </pc:cxnChg>
      </pc:sldChg>
      <pc:sldChg chg="modSp new mod">
        <pc:chgData name="Fischer Florian" userId="fe0fa069-fa70-49ea-a8d2-76f190dfe63e" providerId="ADAL" clId="{70FBA30E-36EA-4289-9264-2455603F459B}" dt="2023-04-06T13:48:29.762" v="2305" actId="255"/>
        <pc:sldMkLst>
          <pc:docMk/>
          <pc:sldMk cId="2299849380" sldId="309"/>
        </pc:sldMkLst>
        <pc:spChg chg="mod">
          <ac:chgData name="Fischer Florian" userId="fe0fa069-fa70-49ea-a8d2-76f190dfe63e" providerId="ADAL" clId="{70FBA30E-36EA-4289-9264-2455603F459B}" dt="2023-04-06T13:36:39.139" v="1778" actId="20577"/>
          <ac:spMkLst>
            <pc:docMk/>
            <pc:sldMk cId="2299849380" sldId="309"/>
            <ac:spMk id="2" creationId="{1E7C654C-BECA-1E07-72B2-0845717D34E9}"/>
          </ac:spMkLst>
        </pc:spChg>
        <pc:spChg chg="mod">
          <ac:chgData name="Fischer Florian" userId="fe0fa069-fa70-49ea-a8d2-76f190dfe63e" providerId="ADAL" clId="{70FBA30E-36EA-4289-9264-2455603F459B}" dt="2023-04-06T13:48:29.762" v="2305" actId="255"/>
          <ac:spMkLst>
            <pc:docMk/>
            <pc:sldMk cId="2299849380" sldId="309"/>
            <ac:spMk id="3" creationId="{D3550B49-F04B-23AA-ADAE-83C1010C97F1}"/>
          </ac:spMkLst>
        </pc:spChg>
      </pc:sldChg>
      <pc:sldChg chg="addSp delSp modSp new mod modClrScheme chgLayout">
        <pc:chgData name="Fischer Florian" userId="fe0fa069-fa70-49ea-a8d2-76f190dfe63e" providerId="ADAL" clId="{70FBA30E-36EA-4289-9264-2455603F459B}" dt="2023-04-06T13:31:56.180" v="1435" actId="1076"/>
        <pc:sldMkLst>
          <pc:docMk/>
          <pc:sldMk cId="2490983810" sldId="310"/>
        </pc:sldMkLst>
        <pc:spChg chg="mod ord">
          <ac:chgData name="Fischer Florian" userId="fe0fa069-fa70-49ea-a8d2-76f190dfe63e" providerId="ADAL" clId="{70FBA30E-36EA-4289-9264-2455603F459B}" dt="2023-04-06T13:27:03.377" v="1171" actId="700"/>
          <ac:spMkLst>
            <pc:docMk/>
            <pc:sldMk cId="2490983810" sldId="310"/>
            <ac:spMk id="2" creationId="{737F4487-194B-802E-0CE3-D7A0A34A2BA1}"/>
          </ac:spMkLst>
        </pc:spChg>
        <pc:spChg chg="mod ord">
          <ac:chgData name="Fischer Florian" userId="fe0fa069-fa70-49ea-a8d2-76f190dfe63e" providerId="ADAL" clId="{70FBA30E-36EA-4289-9264-2455603F459B}" dt="2023-04-06T13:31:27.538" v="1432" actId="20577"/>
          <ac:spMkLst>
            <pc:docMk/>
            <pc:sldMk cId="2490983810" sldId="310"/>
            <ac:spMk id="3" creationId="{0CFD0068-275C-5565-9D4A-FA59ADEC9590}"/>
          </ac:spMkLst>
        </pc:spChg>
        <pc:spChg chg="mod ord">
          <ac:chgData name="Fischer Florian" userId="fe0fa069-fa70-49ea-a8d2-76f190dfe63e" providerId="ADAL" clId="{70FBA30E-36EA-4289-9264-2455603F459B}" dt="2023-04-06T13:27:03.377" v="1171" actId="700"/>
          <ac:spMkLst>
            <pc:docMk/>
            <pc:sldMk cId="2490983810" sldId="310"/>
            <ac:spMk id="4" creationId="{198371BD-8692-18C3-FB15-274B686DA703}"/>
          </ac:spMkLst>
        </pc:spChg>
        <pc:spChg chg="mod ord">
          <ac:chgData name="Fischer Florian" userId="fe0fa069-fa70-49ea-a8d2-76f190dfe63e" providerId="ADAL" clId="{70FBA30E-36EA-4289-9264-2455603F459B}" dt="2023-04-06T13:27:03.377" v="1171" actId="700"/>
          <ac:spMkLst>
            <pc:docMk/>
            <pc:sldMk cId="2490983810" sldId="310"/>
            <ac:spMk id="5" creationId="{66B6E3AF-D71F-FAAF-E657-62E31F4B88F4}"/>
          </ac:spMkLst>
        </pc:spChg>
        <pc:spChg chg="add del mod ord">
          <ac:chgData name="Fischer Florian" userId="fe0fa069-fa70-49ea-a8d2-76f190dfe63e" providerId="ADAL" clId="{70FBA30E-36EA-4289-9264-2455603F459B}" dt="2023-04-06T13:26:51.132" v="1168" actId="22"/>
          <ac:spMkLst>
            <pc:docMk/>
            <pc:sldMk cId="2490983810" sldId="310"/>
            <ac:spMk id="10" creationId="{8EF372FD-2DD1-375E-23A9-E90A51CB3BBA}"/>
          </ac:spMkLst>
        </pc:spChg>
        <pc:picChg chg="add mod">
          <ac:chgData name="Fischer Florian" userId="fe0fa069-fa70-49ea-a8d2-76f190dfe63e" providerId="ADAL" clId="{70FBA30E-36EA-4289-9264-2455603F459B}" dt="2023-04-06T13:31:56.180" v="1435" actId="1076"/>
          <ac:picMkLst>
            <pc:docMk/>
            <pc:sldMk cId="2490983810" sldId="310"/>
            <ac:picMk id="7" creationId="{959FACD1-B15B-E139-D92F-B8E1AF8D5BD9}"/>
          </ac:picMkLst>
        </pc:picChg>
        <pc:picChg chg="add del mod">
          <ac:chgData name="Fischer Florian" userId="fe0fa069-fa70-49ea-a8d2-76f190dfe63e" providerId="ADAL" clId="{70FBA30E-36EA-4289-9264-2455603F459B}" dt="2023-04-06T13:26:49.421" v="1167" actId="478"/>
          <ac:picMkLst>
            <pc:docMk/>
            <pc:sldMk cId="2490983810" sldId="310"/>
            <ac:picMk id="9" creationId="{2CF2CB70-1F6F-0D81-AB40-C1018FAEC420}"/>
          </ac:picMkLst>
        </pc:picChg>
        <pc:picChg chg="add mod ord">
          <ac:chgData name="Fischer Florian" userId="fe0fa069-fa70-49ea-a8d2-76f190dfe63e" providerId="ADAL" clId="{70FBA30E-36EA-4289-9264-2455603F459B}" dt="2023-04-06T13:27:46.861" v="1175" actId="1076"/>
          <ac:picMkLst>
            <pc:docMk/>
            <pc:sldMk cId="2490983810" sldId="310"/>
            <ac:picMk id="12" creationId="{0371C703-017C-FFDE-C9A1-86CBEC7B5D22}"/>
          </ac:picMkLst>
        </pc:picChg>
      </pc:sldChg>
      <pc:sldChg chg="addSp modSp new mod">
        <pc:chgData name="Fischer Florian" userId="fe0fa069-fa70-49ea-a8d2-76f190dfe63e" providerId="ADAL" clId="{70FBA30E-36EA-4289-9264-2455603F459B}" dt="2023-04-06T13:48:22.354" v="2304" actId="255"/>
        <pc:sldMkLst>
          <pc:docMk/>
          <pc:sldMk cId="3592633917" sldId="311"/>
        </pc:sldMkLst>
        <pc:spChg chg="mod">
          <ac:chgData name="Fischer Florian" userId="fe0fa069-fa70-49ea-a8d2-76f190dfe63e" providerId="ADAL" clId="{70FBA30E-36EA-4289-9264-2455603F459B}" dt="2023-04-06T13:32:15.457" v="1445" actId="313"/>
          <ac:spMkLst>
            <pc:docMk/>
            <pc:sldMk cId="3592633917" sldId="311"/>
            <ac:spMk id="2" creationId="{59B5F575-0634-622C-DAFD-C839DDCE02A1}"/>
          </ac:spMkLst>
        </pc:spChg>
        <pc:spChg chg="mod">
          <ac:chgData name="Fischer Florian" userId="fe0fa069-fa70-49ea-a8d2-76f190dfe63e" providerId="ADAL" clId="{70FBA30E-36EA-4289-9264-2455603F459B}" dt="2023-04-06T13:48:22.354" v="2304" actId="255"/>
          <ac:spMkLst>
            <pc:docMk/>
            <pc:sldMk cId="3592633917" sldId="311"/>
            <ac:spMk id="3" creationId="{7AACCAD9-4314-494C-13B1-A0FA63099F0A}"/>
          </ac:spMkLst>
        </pc:spChg>
        <pc:picChg chg="add mod">
          <ac:chgData name="Fischer Florian" userId="fe0fa069-fa70-49ea-a8d2-76f190dfe63e" providerId="ADAL" clId="{70FBA30E-36EA-4289-9264-2455603F459B}" dt="2023-04-06T13:34:54.886" v="1636" actId="1076"/>
          <ac:picMkLst>
            <pc:docMk/>
            <pc:sldMk cId="3592633917" sldId="311"/>
            <ac:picMk id="6" creationId="{CC797402-5244-F39E-867B-DAE160264B90}"/>
          </ac:picMkLst>
        </pc:picChg>
      </pc:sldChg>
      <pc:sldChg chg="addSp delSp modSp new add del mod setBg">
        <pc:chgData name="Fischer Florian" userId="fe0fa069-fa70-49ea-a8d2-76f190dfe63e" providerId="ADAL" clId="{70FBA30E-36EA-4289-9264-2455603F459B}" dt="2023-04-06T13:51:26.924" v="2346"/>
        <pc:sldMkLst>
          <pc:docMk/>
          <pc:sldMk cId="163153662" sldId="312"/>
        </pc:sldMkLst>
        <pc:spChg chg="mod">
          <ac:chgData name="Fischer Florian" userId="fe0fa069-fa70-49ea-a8d2-76f190dfe63e" providerId="ADAL" clId="{70FBA30E-36EA-4289-9264-2455603F459B}" dt="2023-04-06T13:51:25.101" v="2344"/>
          <ac:spMkLst>
            <pc:docMk/>
            <pc:sldMk cId="163153662" sldId="312"/>
            <ac:spMk id="2" creationId="{9EC0BA41-7C8F-08C9-7474-09C1D6A26697}"/>
          </ac:spMkLst>
        </pc:spChg>
        <pc:spChg chg="add del">
          <ac:chgData name="Fischer Florian" userId="fe0fa069-fa70-49ea-a8d2-76f190dfe63e" providerId="ADAL" clId="{70FBA30E-36EA-4289-9264-2455603F459B}" dt="2023-04-06T13:51:25.101" v="2344"/>
          <ac:spMkLst>
            <pc:docMk/>
            <pc:sldMk cId="163153662" sldId="312"/>
            <ac:spMk id="3" creationId="{0537CD03-6932-D0FC-47B4-A6C3C6425C73}"/>
          </ac:spMkLst>
        </pc:spChg>
        <pc:spChg chg="mod">
          <ac:chgData name="Fischer Florian" userId="fe0fa069-fa70-49ea-a8d2-76f190dfe63e" providerId="ADAL" clId="{70FBA30E-36EA-4289-9264-2455603F459B}" dt="2023-04-06T13:51:25.101" v="2344"/>
          <ac:spMkLst>
            <pc:docMk/>
            <pc:sldMk cId="163153662" sldId="312"/>
            <ac:spMk id="4" creationId="{42236784-369B-9B69-5152-29BCAC6D7B3C}"/>
          </ac:spMkLst>
        </pc:spChg>
        <pc:spChg chg="mod">
          <ac:chgData name="Fischer Florian" userId="fe0fa069-fa70-49ea-a8d2-76f190dfe63e" providerId="ADAL" clId="{70FBA30E-36EA-4289-9264-2455603F459B}" dt="2023-04-06T13:51:25.101" v="2344"/>
          <ac:spMkLst>
            <pc:docMk/>
            <pc:sldMk cId="163153662" sldId="312"/>
            <ac:spMk id="5" creationId="{368658D1-4EAF-325C-3127-C21222769BE5}"/>
          </ac:spMkLst>
        </pc:spChg>
        <pc:spChg chg="add del mod">
          <ac:chgData name="Fischer Florian" userId="fe0fa069-fa70-49ea-a8d2-76f190dfe63e" providerId="ADAL" clId="{70FBA30E-36EA-4289-9264-2455603F459B}" dt="2023-04-06T13:51:25.101" v="2344"/>
          <ac:spMkLst>
            <pc:docMk/>
            <pc:sldMk cId="163153662" sldId="312"/>
            <ac:spMk id="6" creationId="{0A61138D-B6B6-B817-5E64-1056802BDCCD}"/>
          </ac:spMkLst>
        </pc:spChg>
        <pc:spChg chg="add del mod">
          <ac:chgData name="Fischer Florian" userId="fe0fa069-fa70-49ea-a8d2-76f190dfe63e" providerId="ADAL" clId="{70FBA30E-36EA-4289-9264-2455603F459B}" dt="2023-04-06T13:51:25.101" v="2344"/>
          <ac:spMkLst>
            <pc:docMk/>
            <pc:sldMk cId="163153662" sldId="312"/>
            <ac:spMk id="7" creationId="{8A9231FF-5C79-E337-E4DF-8CEDA0FD608B}"/>
          </ac:spMkLst>
        </pc:spChg>
        <pc:spChg chg="add del mod">
          <ac:chgData name="Fischer Florian" userId="fe0fa069-fa70-49ea-a8d2-76f190dfe63e" providerId="ADAL" clId="{70FBA30E-36EA-4289-9264-2455603F459B}" dt="2023-04-06T13:51:25.101" v="2344"/>
          <ac:spMkLst>
            <pc:docMk/>
            <pc:sldMk cId="163153662" sldId="312"/>
            <ac:spMk id="8" creationId="{00911230-34B9-79E6-53BA-21F192D79210}"/>
          </ac:spMkLst>
        </pc:spChg>
        <pc:spChg chg="add del mod">
          <ac:chgData name="Fischer Florian" userId="fe0fa069-fa70-49ea-a8d2-76f190dfe63e" providerId="ADAL" clId="{70FBA30E-36EA-4289-9264-2455603F459B}" dt="2023-04-06T13:51:25.101" v="2344"/>
          <ac:spMkLst>
            <pc:docMk/>
            <pc:sldMk cId="163153662" sldId="312"/>
            <ac:spMk id="9" creationId="{B78E3C4C-8785-887C-D576-CEF89FC6A3E3}"/>
          </ac:spMkLst>
        </pc:spChg>
      </pc:sldChg>
      <pc:sldChg chg="addSp delSp modSp new del mod modClrScheme chgLayout">
        <pc:chgData name="Fischer Florian" userId="fe0fa069-fa70-49ea-a8d2-76f190dfe63e" providerId="ADAL" clId="{70FBA30E-36EA-4289-9264-2455603F459B}" dt="2023-04-06T13:49:02.625" v="2306" actId="2696"/>
        <pc:sldMkLst>
          <pc:docMk/>
          <pc:sldMk cId="1363736669" sldId="312"/>
        </pc:sldMkLst>
        <pc:spChg chg="mod ord">
          <ac:chgData name="Fischer Florian" userId="fe0fa069-fa70-49ea-a8d2-76f190dfe63e" providerId="ADAL" clId="{70FBA30E-36EA-4289-9264-2455603F459B}" dt="2023-04-06T13:47:34.804" v="2296" actId="700"/>
          <ac:spMkLst>
            <pc:docMk/>
            <pc:sldMk cId="1363736669" sldId="312"/>
            <ac:spMk id="2" creationId="{943BE113-27A5-23AD-49BD-CDC74F0019E6}"/>
          </ac:spMkLst>
        </pc:spChg>
        <pc:spChg chg="mod ord">
          <ac:chgData name="Fischer Florian" userId="fe0fa069-fa70-49ea-a8d2-76f190dfe63e" providerId="ADAL" clId="{70FBA30E-36EA-4289-9264-2455603F459B}" dt="2023-04-06T13:47:50.597" v="2300" actId="20577"/>
          <ac:spMkLst>
            <pc:docMk/>
            <pc:sldMk cId="1363736669" sldId="312"/>
            <ac:spMk id="3" creationId="{34EC81B7-C8BF-F51C-E497-FDCE7FD3EBF5}"/>
          </ac:spMkLst>
        </pc:spChg>
        <pc:spChg chg="mod ord">
          <ac:chgData name="Fischer Florian" userId="fe0fa069-fa70-49ea-a8d2-76f190dfe63e" providerId="ADAL" clId="{70FBA30E-36EA-4289-9264-2455603F459B}" dt="2023-04-06T13:47:34.804" v="2296" actId="700"/>
          <ac:spMkLst>
            <pc:docMk/>
            <pc:sldMk cId="1363736669" sldId="312"/>
            <ac:spMk id="4" creationId="{5754D1C9-80F7-A58C-0F27-CAF254F5B0C7}"/>
          </ac:spMkLst>
        </pc:spChg>
        <pc:spChg chg="mod ord">
          <ac:chgData name="Fischer Florian" userId="fe0fa069-fa70-49ea-a8d2-76f190dfe63e" providerId="ADAL" clId="{70FBA30E-36EA-4289-9264-2455603F459B}" dt="2023-04-06T13:47:34.804" v="2296" actId="700"/>
          <ac:spMkLst>
            <pc:docMk/>
            <pc:sldMk cId="1363736669" sldId="312"/>
            <ac:spMk id="5" creationId="{7BDEE4C6-4B62-DECF-69E8-CE9AF7ADE641}"/>
          </ac:spMkLst>
        </pc:spChg>
        <pc:spChg chg="add del mod ord">
          <ac:chgData name="Fischer Florian" userId="fe0fa069-fa70-49ea-a8d2-76f190dfe63e" providerId="ADAL" clId="{70FBA30E-36EA-4289-9264-2455603F459B}" dt="2023-04-06T13:47:45.266" v="2297"/>
          <ac:spMkLst>
            <pc:docMk/>
            <pc:sldMk cId="1363736669" sldId="312"/>
            <ac:spMk id="6" creationId="{5AA1EA8E-AF3B-D0B2-0051-0028B33EFDF7}"/>
          </ac:spMkLst>
        </pc:spChg>
        <pc:picChg chg="add mod">
          <ac:chgData name="Fischer Florian" userId="fe0fa069-fa70-49ea-a8d2-76f190dfe63e" providerId="ADAL" clId="{70FBA30E-36EA-4289-9264-2455603F459B}" dt="2023-04-06T13:47:45.266" v="2297"/>
          <ac:picMkLst>
            <pc:docMk/>
            <pc:sldMk cId="1363736669" sldId="312"/>
            <ac:picMk id="7" creationId="{E814B87A-C3F9-EAFA-77F4-4589FC92164A}"/>
          </ac:picMkLst>
        </pc:picChg>
      </pc:sldChg>
      <pc:sldChg chg="modSp new mod">
        <pc:chgData name="Fischer Florian" userId="fe0fa069-fa70-49ea-a8d2-76f190dfe63e" providerId="ADAL" clId="{70FBA30E-36EA-4289-9264-2455603F459B}" dt="2023-04-06T13:56:19.324" v="2366" actId="20577"/>
        <pc:sldMkLst>
          <pc:docMk/>
          <pc:sldMk cId="1074428457" sldId="313"/>
        </pc:sldMkLst>
        <pc:spChg chg="mod">
          <ac:chgData name="Fischer Florian" userId="fe0fa069-fa70-49ea-a8d2-76f190dfe63e" providerId="ADAL" clId="{70FBA30E-36EA-4289-9264-2455603F459B}" dt="2023-04-06T13:56:19.324" v="2366" actId="20577"/>
          <ac:spMkLst>
            <pc:docMk/>
            <pc:sldMk cId="1074428457" sldId="313"/>
            <ac:spMk id="2" creationId="{5A47FE92-D5C6-9C39-19AC-498AD63981FB}"/>
          </ac:spMkLst>
        </pc:spChg>
      </pc:sldChg>
      <pc:sldChg chg="modSp mod">
        <pc:chgData name="Fischer Florian" userId="fe0fa069-fa70-49ea-a8d2-76f190dfe63e" providerId="ADAL" clId="{70FBA30E-36EA-4289-9264-2455603F459B}" dt="2023-04-17T16:21:15.068" v="2437" actId="207"/>
        <pc:sldMkLst>
          <pc:docMk/>
          <pc:sldMk cId="576090467" sldId="316"/>
        </pc:sldMkLst>
        <pc:spChg chg="mod">
          <ac:chgData name="Fischer Florian" userId="fe0fa069-fa70-49ea-a8d2-76f190dfe63e" providerId="ADAL" clId="{70FBA30E-36EA-4289-9264-2455603F459B}" dt="2023-04-17T16:21:07.256" v="2436" actId="207"/>
          <ac:spMkLst>
            <pc:docMk/>
            <pc:sldMk cId="576090467" sldId="316"/>
            <ac:spMk id="42" creationId="{77E859F4-2C9A-545F-FF2F-92E3225BB0FC}"/>
          </ac:spMkLst>
        </pc:spChg>
        <pc:spChg chg="mod">
          <ac:chgData name="Fischer Florian" userId="fe0fa069-fa70-49ea-a8d2-76f190dfe63e" providerId="ADAL" clId="{70FBA30E-36EA-4289-9264-2455603F459B}" dt="2023-04-17T16:21:15.068" v="2437" actId="207"/>
          <ac:spMkLst>
            <pc:docMk/>
            <pc:sldMk cId="576090467" sldId="316"/>
            <ac:spMk id="43" creationId="{DE3EB47A-7BF8-5C34-4612-2C02B419FA05}"/>
          </ac:spMkLst>
        </pc:spChg>
        <pc:spChg chg="mod">
          <ac:chgData name="Fischer Florian" userId="fe0fa069-fa70-49ea-a8d2-76f190dfe63e" providerId="ADAL" clId="{70FBA30E-36EA-4289-9264-2455603F459B}" dt="2023-04-17T16:20:56.935" v="2435" actId="207"/>
          <ac:spMkLst>
            <pc:docMk/>
            <pc:sldMk cId="576090467" sldId="316"/>
            <ac:spMk id="44" creationId="{2FCC465D-9DFC-85D9-2EB9-625BBBE65417}"/>
          </ac:spMkLst>
        </pc:spChg>
        <pc:spChg chg="mod">
          <ac:chgData name="Fischer Florian" userId="fe0fa069-fa70-49ea-a8d2-76f190dfe63e" providerId="ADAL" clId="{70FBA30E-36EA-4289-9264-2455603F459B}" dt="2023-04-17T16:20:52.106" v="2434" actId="207"/>
          <ac:spMkLst>
            <pc:docMk/>
            <pc:sldMk cId="576090467" sldId="316"/>
            <ac:spMk id="45" creationId="{CE46729A-45CA-6D42-1774-9F062077EF2A}"/>
          </ac:spMkLst>
        </pc:spChg>
        <pc:spChg chg="mod">
          <ac:chgData name="Fischer Florian" userId="fe0fa069-fa70-49ea-a8d2-76f190dfe63e" providerId="ADAL" clId="{70FBA30E-36EA-4289-9264-2455603F459B}" dt="2023-04-17T16:20:39.864" v="2433" actId="207"/>
          <ac:spMkLst>
            <pc:docMk/>
            <pc:sldMk cId="576090467" sldId="316"/>
            <ac:spMk id="46" creationId="{3BFE3914-98D7-375D-B809-E1C24C601FD3}"/>
          </ac:spMkLst>
        </pc:spChg>
      </pc:sldChg>
    </pc:docChg>
  </pc:docChgLst>
  <pc:docChgLst>
    <pc:chgData name="Hipp Cornelia" userId="faafdb45-4c38-4bd5-91af-3d5d1e3825ea" providerId="ADAL" clId="{493C5163-9A7A-4412-9D30-7C19B336818F}"/>
    <pc:docChg chg="undo custSel addSld delSld modSld sldOrd modMainMaster">
      <pc:chgData name="Hipp Cornelia" userId="faafdb45-4c38-4bd5-91af-3d5d1e3825ea" providerId="ADAL" clId="{493C5163-9A7A-4412-9D30-7C19B336818F}" dt="2023-06-22T11:18:39.146" v="3953" actId="20577"/>
      <pc:docMkLst>
        <pc:docMk/>
      </pc:docMkLst>
      <pc:sldChg chg="addSp modSp mod">
        <pc:chgData name="Hipp Cornelia" userId="faafdb45-4c38-4bd5-91af-3d5d1e3825ea" providerId="ADAL" clId="{493C5163-9A7A-4412-9D30-7C19B336818F}" dt="2023-06-22T10:16:45.415" v="1567" actId="167"/>
        <pc:sldMkLst>
          <pc:docMk/>
          <pc:sldMk cId="432323324" sldId="322"/>
        </pc:sldMkLst>
        <pc:spChg chg="mod">
          <ac:chgData name="Hipp Cornelia" userId="faafdb45-4c38-4bd5-91af-3d5d1e3825ea" providerId="ADAL" clId="{493C5163-9A7A-4412-9D30-7C19B336818F}" dt="2023-06-22T09:51:47.531" v="73" actId="20577"/>
          <ac:spMkLst>
            <pc:docMk/>
            <pc:sldMk cId="432323324" sldId="322"/>
            <ac:spMk id="2" creationId="{A1A4FFB6-3438-3C7A-9A3D-25B92EFACB31}"/>
          </ac:spMkLst>
        </pc:spChg>
        <pc:spChg chg="mod">
          <ac:chgData name="Hipp Cornelia" userId="faafdb45-4c38-4bd5-91af-3d5d1e3825ea" providerId="ADAL" clId="{493C5163-9A7A-4412-9D30-7C19B336818F}" dt="2023-06-22T09:52:42.166" v="181" actId="20577"/>
          <ac:spMkLst>
            <pc:docMk/>
            <pc:sldMk cId="432323324" sldId="322"/>
            <ac:spMk id="3" creationId="{385A0B08-0F94-13C0-79F2-44848C4A367C}"/>
          </ac:spMkLst>
        </pc:spChg>
        <pc:spChg chg="add mod">
          <ac:chgData name="Hipp Cornelia" userId="faafdb45-4c38-4bd5-91af-3d5d1e3825ea" providerId="ADAL" clId="{493C5163-9A7A-4412-9D30-7C19B336818F}" dt="2023-06-22T10:16:35.825" v="1564" actId="1035"/>
          <ac:spMkLst>
            <pc:docMk/>
            <pc:sldMk cId="432323324" sldId="322"/>
            <ac:spMk id="4" creationId="{2076CCE1-A693-B605-575D-4EA4C224CC2B}"/>
          </ac:spMkLst>
        </pc:spChg>
        <pc:spChg chg="add mod">
          <ac:chgData name="Hipp Cornelia" userId="faafdb45-4c38-4bd5-91af-3d5d1e3825ea" providerId="ADAL" clId="{493C5163-9A7A-4412-9D30-7C19B336818F}" dt="2023-06-22T10:16:35.825" v="1564" actId="1035"/>
          <ac:spMkLst>
            <pc:docMk/>
            <pc:sldMk cId="432323324" sldId="322"/>
            <ac:spMk id="5" creationId="{89B06E44-DE3D-58C8-2A59-43C00CC0EBF9}"/>
          </ac:spMkLst>
        </pc:spChg>
        <pc:spChg chg="add mod">
          <ac:chgData name="Hipp Cornelia" userId="faafdb45-4c38-4bd5-91af-3d5d1e3825ea" providerId="ADAL" clId="{493C5163-9A7A-4412-9D30-7C19B336818F}" dt="2023-06-22T10:16:35.825" v="1564" actId="1035"/>
          <ac:spMkLst>
            <pc:docMk/>
            <pc:sldMk cId="432323324" sldId="322"/>
            <ac:spMk id="7" creationId="{7DF043C0-2199-9C87-13DC-C9B0F25BAC01}"/>
          </ac:spMkLst>
        </pc:spChg>
        <pc:spChg chg="add mod">
          <ac:chgData name="Hipp Cornelia" userId="faafdb45-4c38-4bd5-91af-3d5d1e3825ea" providerId="ADAL" clId="{493C5163-9A7A-4412-9D30-7C19B336818F}" dt="2023-06-22T10:16:35.825" v="1564" actId="1035"/>
          <ac:spMkLst>
            <pc:docMk/>
            <pc:sldMk cId="432323324" sldId="322"/>
            <ac:spMk id="8" creationId="{07CE4DE9-C94F-EC5D-A8E1-D9F67200FBB6}"/>
          </ac:spMkLst>
        </pc:spChg>
        <pc:spChg chg="add mod">
          <ac:chgData name="Hipp Cornelia" userId="faafdb45-4c38-4bd5-91af-3d5d1e3825ea" providerId="ADAL" clId="{493C5163-9A7A-4412-9D30-7C19B336818F}" dt="2023-06-22T10:16:35.825" v="1564" actId="1035"/>
          <ac:spMkLst>
            <pc:docMk/>
            <pc:sldMk cId="432323324" sldId="322"/>
            <ac:spMk id="9" creationId="{98E8CEC1-191F-60C3-9E7D-A50C5B11A80A}"/>
          </ac:spMkLst>
        </pc:spChg>
        <pc:spChg chg="add mod">
          <ac:chgData name="Hipp Cornelia" userId="faafdb45-4c38-4bd5-91af-3d5d1e3825ea" providerId="ADAL" clId="{493C5163-9A7A-4412-9D30-7C19B336818F}" dt="2023-06-22T10:16:35.825" v="1564" actId="1035"/>
          <ac:spMkLst>
            <pc:docMk/>
            <pc:sldMk cId="432323324" sldId="322"/>
            <ac:spMk id="10" creationId="{D89C1CE9-9D81-2C29-A96A-5902FA86CC3C}"/>
          </ac:spMkLst>
        </pc:spChg>
        <pc:spChg chg="add mod">
          <ac:chgData name="Hipp Cornelia" userId="faafdb45-4c38-4bd5-91af-3d5d1e3825ea" providerId="ADAL" clId="{493C5163-9A7A-4412-9D30-7C19B336818F}" dt="2023-06-22T10:16:35.825" v="1564" actId="1035"/>
          <ac:spMkLst>
            <pc:docMk/>
            <pc:sldMk cId="432323324" sldId="322"/>
            <ac:spMk id="13" creationId="{9E638F85-4668-65AC-B0BF-B87E2E055C95}"/>
          </ac:spMkLst>
        </pc:spChg>
        <pc:spChg chg="add mod">
          <ac:chgData name="Hipp Cornelia" userId="faafdb45-4c38-4bd5-91af-3d5d1e3825ea" providerId="ADAL" clId="{493C5163-9A7A-4412-9D30-7C19B336818F}" dt="2023-06-22T10:16:35.825" v="1564" actId="1035"/>
          <ac:spMkLst>
            <pc:docMk/>
            <pc:sldMk cId="432323324" sldId="322"/>
            <ac:spMk id="14" creationId="{4E482737-C320-76FC-8B69-F124DD689A61}"/>
          </ac:spMkLst>
        </pc:spChg>
        <pc:spChg chg="add mod ord">
          <ac:chgData name="Hipp Cornelia" userId="faafdb45-4c38-4bd5-91af-3d5d1e3825ea" providerId="ADAL" clId="{493C5163-9A7A-4412-9D30-7C19B336818F}" dt="2023-06-22T10:16:04.293" v="1467" actId="1076"/>
          <ac:spMkLst>
            <pc:docMk/>
            <pc:sldMk cId="432323324" sldId="322"/>
            <ac:spMk id="15" creationId="{213A8A89-2770-131E-7443-8BBF4D228CCB}"/>
          </ac:spMkLst>
        </pc:spChg>
        <pc:picChg chg="add mod ord">
          <ac:chgData name="Hipp Cornelia" userId="faafdb45-4c38-4bd5-91af-3d5d1e3825ea" providerId="ADAL" clId="{493C5163-9A7A-4412-9D30-7C19B336818F}" dt="2023-06-22T10:16:45.415" v="1567" actId="167"/>
          <ac:picMkLst>
            <pc:docMk/>
            <pc:sldMk cId="432323324" sldId="322"/>
            <ac:picMk id="17" creationId="{6C879CEF-DFEC-274B-B4C7-9F3BEFEEBEB6}"/>
          </ac:picMkLst>
        </pc:picChg>
        <pc:cxnChg chg="add mod">
          <ac:chgData name="Hipp Cornelia" userId="faafdb45-4c38-4bd5-91af-3d5d1e3825ea" providerId="ADAL" clId="{493C5163-9A7A-4412-9D30-7C19B336818F}" dt="2023-06-22T10:16:35.825" v="1564" actId="1035"/>
          <ac:cxnSpMkLst>
            <pc:docMk/>
            <pc:sldMk cId="432323324" sldId="322"/>
            <ac:cxnSpMk id="6" creationId="{7B06CC3B-617E-DB85-6D23-DE2D83381915}"/>
          </ac:cxnSpMkLst>
        </pc:cxnChg>
        <pc:cxnChg chg="add mod">
          <ac:chgData name="Hipp Cornelia" userId="faafdb45-4c38-4bd5-91af-3d5d1e3825ea" providerId="ADAL" clId="{493C5163-9A7A-4412-9D30-7C19B336818F}" dt="2023-06-22T10:16:35.825" v="1564" actId="1035"/>
          <ac:cxnSpMkLst>
            <pc:docMk/>
            <pc:sldMk cId="432323324" sldId="322"/>
            <ac:cxnSpMk id="11" creationId="{46AF80DE-4C99-6243-C23A-0412EA76554A}"/>
          </ac:cxnSpMkLst>
        </pc:cxnChg>
        <pc:cxnChg chg="add mod">
          <ac:chgData name="Hipp Cornelia" userId="faafdb45-4c38-4bd5-91af-3d5d1e3825ea" providerId="ADAL" clId="{493C5163-9A7A-4412-9D30-7C19B336818F}" dt="2023-06-22T10:16:35.825" v="1564" actId="1035"/>
          <ac:cxnSpMkLst>
            <pc:docMk/>
            <pc:sldMk cId="432323324" sldId="322"/>
            <ac:cxnSpMk id="12" creationId="{8F7CF17C-065A-DFEB-5589-35D4B75DEAA8}"/>
          </ac:cxnSpMkLst>
        </pc:cxnChg>
      </pc:sldChg>
      <pc:sldChg chg="addSp modSp del mod">
        <pc:chgData name="Hipp Cornelia" userId="faafdb45-4c38-4bd5-91af-3d5d1e3825ea" providerId="ADAL" clId="{493C5163-9A7A-4412-9D30-7C19B336818F}" dt="2023-06-22T09:51:57.384" v="76" actId="47"/>
        <pc:sldMkLst>
          <pc:docMk/>
          <pc:sldMk cId="422563606" sldId="323"/>
        </pc:sldMkLst>
        <pc:spChg chg="mod">
          <ac:chgData name="Hipp Cornelia" userId="faafdb45-4c38-4bd5-91af-3d5d1e3825ea" providerId="ADAL" clId="{493C5163-9A7A-4412-9D30-7C19B336818F}" dt="2023-06-22T09:51:22.291" v="6" actId="1076"/>
          <ac:spMkLst>
            <pc:docMk/>
            <pc:sldMk cId="422563606" sldId="323"/>
            <ac:spMk id="2" creationId="{C44D4C8E-595A-F592-358D-12405D2C17AE}"/>
          </ac:spMkLst>
        </pc:spChg>
        <pc:spChg chg="add mod ord">
          <ac:chgData name="Hipp Cornelia" userId="faafdb45-4c38-4bd5-91af-3d5d1e3825ea" providerId="ADAL" clId="{493C5163-9A7A-4412-9D30-7C19B336818F}" dt="2023-06-22T09:50:50.258" v="4" actId="167"/>
          <ac:spMkLst>
            <pc:docMk/>
            <pc:sldMk cId="422563606" sldId="323"/>
            <ac:spMk id="3" creationId="{5F3B61FD-D315-6965-7C06-4A73529F4CF5}"/>
          </ac:spMkLst>
        </pc:spChg>
      </pc:sldChg>
      <pc:sldChg chg="addSp delSp modSp del mod modNotesTx">
        <pc:chgData name="Hipp Cornelia" userId="faafdb45-4c38-4bd5-91af-3d5d1e3825ea" providerId="ADAL" clId="{493C5163-9A7A-4412-9D30-7C19B336818F}" dt="2023-06-22T10:09:28.310" v="842" actId="47"/>
        <pc:sldMkLst>
          <pc:docMk/>
          <pc:sldMk cId="1959555524" sldId="324"/>
        </pc:sldMkLst>
        <pc:spChg chg="mod">
          <ac:chgData name="Hipp Cornelia" userId="faafdb45-4c38-4bd5-91af-3d5d1e3825ea" providerId="ADAL" clId="{493C5163-9A7A-4412-9D30-7C19B336818F}" dt="2023-06-22T09:59:45.511" v="481" actId="1035"/>
          <ac:spMkLst>
            <pc:docMk/>
            <pc:sldMk cId="1959555524" sldId="324"/>
            <ac:spMk id="2" creationId="{C44D4C8E-595A-F592-358D-12405D2C17AE}"/>
          </ac:spMkLst>
        </pc:spChg>
        <pc:spChg chg="mod">
          <ac:chgData name="Hipp Cornelia" userId="faafdb45-4c38-4bd5-91af-3d5d1e3825ea" providerId="ADAL" clId="{493C5163-9A7A-4412-9D30-7C19B336818F}" dt="2023-06-22T10:02:58.858" v="663" actId="20577"/>
          <ac:spMkLst>
            <pc:docMk/>
            <pc:sldMk cId="1959555524" sldId="324"/>
            <ac:spMk id="3" creationId="{B8508393-AAC0-F0EB-AE73-EE5312B177BF}"/>
          </ac:spMkLst>
        </pc:spChg>
        <pc:spChg chg="del">
          <ac:chgData name="Hipp Cornelia" userId="faafdb45-4c38-4bd5-91af-3d5d1e3825ea" providerId="ADAL" clId="{493C5163-9A7A-4412-9D30-7C19B336818F}" dt="2023-06-22T09:59:27.018" v="458" actId="478"/>
          <ac:spMkLst>
            <pc:docMk/>
            <pc:sldMk cId="1959555524" sldId="324"/>
            <ac:spMk id="4" creationId="{4787F3FA-D536-283D-AFEF-38F7626F96A9}"/>
          </ac:spMkLst>
        </pc:spChg>
        <pc:spChg chg="del">
          <ac:chgData name="Hipp Cornelia" userId="faafdb45-4c38-4bd5-91af-3d5d1e3825ea" providerId="ADAL" clId="{493C5163-9A7A-4412-9D30-7C19B336818F}" dt="2023-06-22T09:59:27.018" v="458" actId="478"/>
          <ac:spMkLst>
            <pc:docMk/>
            <pc:sldMk cId="1959555524" sldId="324"/>
            <ac:spMk id="5" creationId="{DBB1744A-EC34-7A68-1FD4-F809946134A7}"/>
          </ac:spMkLst>
        </pc:spChg>
        <pc:spChg chg="add mod">
          <ac:chgData name="Hipp Cornelia" userId="faafdb45-4c38-4bd5-91af-3d5d1e3825ea" providerId="ADAL" clId="{493C5163-9A7A-4412-9D30-7C19B336818F}" dt="2023-06-22T10:00:59.276" v="520" actId="1037"/>
          <ac:spMkLst>
            <pc:docMk/>
            <pc:sldMk cId="1959555524" sldId="324"/>
            <ac:spMk id="7" creationId="{9AF39821-12F1-9086-84F9-4303C4D914E0}"/>
          </ac:spMkLst>
        </pc:spChg>
        <pc:spChg chg="add mod">
          <ac:chgData name="Hipp Cornelia" userId="faafdb45-4c38-4bd5-91af-3d5d1e3825ea" providerId="ADAL" clId="{493C5163-9A7A-4412-9D30-7C19B336818F}" dt="2023-06-22T10:01:15.675" v="525" actId="1076"/>
          <ac:spMkLst>
            <pc:docMk/>
            <pc:sldMk cId="1959555524" sldId="324"/>
            <ac:spMk id="8" creationId="{C9C95D8B-693F-6F80-0049-B95B26A3BC86}"/>
          </ac:spMkLst>
        </pc:spChg>
        <pc:spChg chg="add del mod">
          <ac:chgData name="Hipp Cornelia" userId="faafdb45-4c38-4bd5-91af-3d5d1e3825ea" providerId="ADAL" clId="{493C5163-9A7A-4412-9D30-7C19B336818F}" dt="2023-06-22T09:59:35.879" v="462" actId="478"/>
          <ac:spMkLst>
            <pc:docMk/>
            <pc:sldMk cId="1959555524" sldId="324"/>
            <ac:spMk id="11" creationId="{6CD9F49F-6579-23D1-9224-FB24BF387120}"/>
          </ac:spMkLst>
        </pc:spChg>
        <pc:spChg chg="add del mod">
          <ac:chgData name="Hipp Cornelia" userId="faafdb45-4c38-4bd5-91af-3d5d1e3825ea" providerId="ADAL" clId="{493C5163-9A7A-4412-9D30-7C19B336818F}" dt="2023-06-22T09:59:36.638" v="463" actId="478"/>
          <ac:spMkLst>
            <pc:docMk/>
            <pc:sldMk cId="1959555524" sldId="324"/>
            <ac:spMk id="12" creationId="{F4A6B8DD-9D22-9424-5B51-C6A1750FB0A8}"/>
          </ac:spMkLst>
        </pc:spChg>
        <pc:spChg chg="add mod ord">
          <ac:chgData name="Hipp Cornelia" userId="faafdb45-4c38-4bd5-91af-3d5d1e3825ea" providerId="ADAL" clId="{493C5163-9A7A-4412-9D30-7C19B336818F}" dt="2023-06-22T10:00:49.269" v="491" actId="167"/>
          <ac:spMkLst>
            <pc:docMk/>
            <pc:sldMk cId="1959555524" sldId="324"/>
            <ac:spMk id="13" creationId="{3D36C38E-4810-BF79-1554-5669F0C24A9D}"/>
          </ac:spMkLst>
        </pc:spChg>
        <pc:cxnChg chg="del">
          <ac:chgData name="Hipp Cornelia" userId="faafdb45-4c38-4bd5-91af-3d5d1e3825ea" providerId="ADAL" clId="{493C5163-9A7A-4412-9D30-7C19B336818F}" dt="2023-06-22T09:59:27.018" v="458" actId="478"/>
          <ac:cxnSpMkLst>
            <pc:docMk/>
            <pc:sldMk cId="1959555524" sldId="324"/>
            <ac:cxnSpMk id="6" creationId="{47B26775-D482-3E6E-3E75-D4FD7B37A186}"/>
          </ac:cxnSpMkLst>
        </pc:cxnChg>
        <pc:cxnChg chg="add mod">
          <ac:chgData name="Hipp Cornelia" userId="faafdb45-4c38-4bd5-91af-3d5d1e3825ea" providerId="ADAL" clId="{493C5163-9A7A-4412-9D30-7C19B336818F}" dt="2023-06-22T10:00:59.276" v="520" actId="1037"/>
          <ac:cxnSpMkLst>
            <pc:docMk/>
            <pc:sldMk cId="1959555524" sldId="324"/>
            <ac:cxnSpMk id="9" creationId="{28E2C926-109D-6884-DF2F-C236B8F84279}"/>
          </ac:cxnSpMkLst>
        </pc:cxnChg>
        <pc:cxnChg chg="add del mod">
          <ac:chgData name="Hipp Cornelia" userId="faafdb45-4c38-4bd5-91af-3d5d1e3825ea" providerId="ADAL" clId="{493C5163-9A7A-4412-9D30-7C19B336818F}" dt="2023-06-22T09:59:35.094" v="461" actId="478"/>
          <ac:cxnSpMkLst>
            <pc:docMk/>
            <pc:sldMk cId="1959555524" sldId="324"/>
            <ac:cxnSpMk id="10" creationId="{A79C0202-43F7-6BD7-2556-A03DC1594668}"/>
          </ac:cxnSpMkLst>
        </pc:cxnChg>
      </pc:sldChg>
      <pc:sldChg chg="addSp delSp modSp new del mod">
        <pc:chgData name="Hipp Cornelia" userId="faafdb45-4c38-4bd5-91af-3d5d1e3825ea" providerId="ADAL" clId="{493C5163-9A7A-4412-9D30-7C19B336818F}" dt="2023-06-22T10:17:10.763" v="1569" actId="47"/>
        <pc:sldMkLst>
          <pc:docMk/>
          <pc:sldMk cId="1998987443" sldId="325"/>
        </pc:sldMkLst>
        <pc:spChg chg="mod">
          <ac:chgData name="Hipp Cornelia" userId="faafdb45-4c38-4bd5-91af-3d5d1e3825ea" providerId="ADAL" clId="{493C5163-9A7A-4412-9D30-7C19B336818F}" dt="2023-06-22T10:07:07.060" v="727" actId="1035"/>
          <ac:spMkLst>
            <pc:docMk/>
            <pc:sldMk cId="1998987443" sldId="325"/>
            <ac:spMk id="2" creationId="{9892A83F-0ACF-F6FD-4857-AFB1AB62B609}"/>
          </ac:spMkLst>
        </pc:spChg>
        <pc:spChg chg="del">
          <ac:chgData name="Hipp Cornelia" userId="faafdb45-4c38-4bd5-91af-3d5d1e3825ea" providerId="ADAL" clId="{493C5163-9A7A-4412-9D30-7C19B336818F}" dt="2023-06-22T10:05:59.416" v="665"/>
          <ac:spMkLst>
            <pc:docMk/>
            <pc:sldMk cId="1998987443" sldId="325"/>
            <ac:spMk id="3" creationId="{52B7B3B2-F74E-9FA4-3AD4-7A1134FB5ACC}"/>
          </ac:spMkLst>
        </pc:spChg>
        <pc:spChg chg="add mod">
          <ac:chgData name="Hipp Cornelia" userId="faafdb45-4c38-4bd5-91af-3d5d1e3825ea" providerId="ADAL" clId="{493C5163-9A7A-4412-9D30-7C19B336818F}" dt="2023-06-22T10:07:21.979" v="731" actId="21"/>
          <ac:spMkLst>
            <pc:docMk/>
            <pc:sldMk cId="1998987443" sldId="325"/>
            <ac:spMk id="7" creationId="{206C9EDD-5601-05CA-0836-DEA8E6BCD16D}"/>
          </ac:spMkLst>
        </pc:spChg>
        <pc:picChg chg="add del mod">
          <ac:chgData name="Hipp Cornelia" userId="faafdb45-4c38-4bd5-91af-3d5d1e3825ea" providerId="ADAL" clId="{493C5163-9A7A-4412-9D30-7C19B336818F}" dt="2023-06-22T10:07:21.979" v="731" actId="21"/>
          <ac:picMkLst>
            <pc:docMk/>
            <pc:sldMk cId="1998987443" sldId="325"/>
            <ac:picMk id="5" creationId="{3DD14E29-0775-00DF-0099-861FA11E5411}"/>
          </ac:picMkLst>
        </pc:picChg>
      </pc:sldChg>
      <pc:sldChg chg="addSp delSp modSp new mod">
        <pc:chgData name="Hipp Cornelia" userId="faafdb45-4c38-4bd5-91af-3d5d1e3825ea" providerId="ADAL" clId="{493C5163-9A7A-4412-9D30-7C19B336818F}" dt="2023-06-22T10:09:24.916" v="841" actId="20577"/>
        <pc:sldMkLst>
          <pc:docMk/>
          <pc:sldMk cId="3215421392" sldId="326"/>
        </pc:sldMkLst>
        <pc:spChg chg="del">
          <ac:chgData name="Hipp Cornelia" userId="faafdb45-4c38-4bd5-91af-3d5d1e3825ea" providerId="ADAL" clId="{493C5163-9A7A-4412-9D30-7C19B336818F}" dt="2023-06-22T10:07:51.113" v="742" actId="478"/>
          <ac:spMkLst>
            <pc:docMk/>
            <pc:sldMk cId="3215421392" sldId="326"/>
            <ac:spMk id="2" creationId="{11A7515B-29E1-4BD3-4968-E2ADE25C7F5C}"/>
          </ac:spMkLst>
        </pc:spChg>
        <pc:spChg chg="mod">
          <ac:chgData name="Hipp Cornelia" userId="faafdb45-4c38-4bd5-91af-3d5d1e3825ea" providerId="ADAL" clId="{493C5163-9A7A-4412-9D30-7C19B336818F}" dt="2023-06-22T10:09:24.916" v="841" actId="20577"/>
          <ac:spMkLst>
            <pc:docMk/>
            <pc:sldMk cId="3215421392" sldId="326"/>
            <ac:spMk id="3" creationId="{C8649D4E-CA67-C3A9-44A6-A9A2FF4B60D8}"/>
          </ac:spMkLst>
        </pc:spChg>
        <pc:spChg chg="add del mod">
          <ac:chgData name="Hipp Cornelia" userId="faafdb45-4c38-4bd5-91af-3d5d1e3825ea" providerId="ADAL" clId="{493C5163-9A7A-4412-9D30-7C19B336818F}" dt="2023-06-22T10:07:37.980" v="737" actId="478"/>
          <ac:spMkLst>
            <pc:docMk/>
            <pc:sldMk cId="3215421392" sldId="326"/>
            <ac:spMk id="5" creationId="{6BD05F10-4B23-C59A-D7AA-9F01F2753706}"/>
          </ac:spMkLst>
        </pc:spChg>
        <pc:spChg chg="add mod ord">
          <ac:chgData name="Hipp Cornelia" userId="faafdb45-4c38-4bd5-91af-3d5d1e3825ea" providerId="ADAL" clId="{493C5163-9A7A-4412-9D30-7C19B336818F}" dt="2023-06-22T10:09:17.366" v="838" actId="1076"/>
          <ac:spMkLst>
            <pc:docMk/>
            <pc:sldMk cId="3215421392" sldId="326"/>
            <ac:spMk id="6" creationId="{DB78AB84-D684-B952-26C8-4CA922E94729}"/>
          </ac:spMkLst>
        </pc:spChg>
        <pc:picChg chg="add mod">
          <ac:chgData name="Hipp Cornelia" userId="faafdb45-4c38-4bd5-91af-3d5d1e3825ea" providerId="ADAL" clId="{493C5163-9A7A-4412-9D30-7C19B336818F}" dt="2023-06-22T10:07:44.529" v="739" actId="14100"/>
          <ac:picMkLst>
            <pc:docMk/>
            <pc:sldMk cId="3215421392" sldId="326"/>
            <ac:picMk id="4" creationId="{15CF59F3-E081-D411-BDDF-C0737F32BE01}"/>
          </ac:picMkLst>
        </pc:picChg>
      </pc:sldChg>
      <pc:sldChg chg="addSp delSp modSp add mod">
        <pc:chgData name="Hipp Cornelia" userId="faafdb45-4c38-4bd5-91af-3d5d1e3825ea" providerId="ADAL" clId="{493C5163-9A7A-4412-9D30-7C19B336818F}" dt="2023-06-22T10:16:56.603" v="1568" actId="113"/>
        <pc:sldMkLst>
          <pc:docMk/>
          <pc:sldMk cId="2732418430" sldId="327"/>
        </pc:sldMkLst>
        <pc:spChg chg="mod">
          <ac:chgData name="Hipp Cornelia" userId="faafdb45-4c38-4bd5-91af-3d5d1e3825ea" providerId="ADAL" clId="{493C5163-9A7A-4412-9D30-7C19B336818F}" dt="2023-06-22T10:09:42.655" v="849" actId="20577"/>
          <ac:spMkLst>
            <pc:docMk/>
            <pc:sldMk cId="2732418430" sldId="327"/>
            <ac:spMk id="2" creationId="{A1A4FFB6-3438-3C7A-9A3D-25B92EFACB31}"/>
          </ac:spMkLst>
        </pc:spChg>
        <pc:spChg chg="mod">
          <ac:chgData name="Hipp Cornelia" userId="faafdb45-4c38-4bd5-91af-3d5d1e3825ea" providerId="ADAL" clId="{493C5163-9A7A-4412-9D30-7C19B336818F}" dt="2023-06-22T10:16:56.603" v="1568" actId="113"/>
          <ac:spMkLst>
            <pc:docMk/>
            <pc:sldMk cId="2732418430" sldId="327"/>
            <ac:spMk id="3" creationId="{385A0B08-0F94-13C0-79F2-44848C4A367C}"/>
          </ac:spMkLst>
        </pc:spChg>
        <pc:spChg chg="mod">
          <ac:chgData name="Hipp Cornelia" userId="faafdb45-4c38-4bd5-91af-3d5d1e3825ea" providerId="ADAL" clId="{493C5163-9A7A-4412-9D30-7C19B336818F}" dt="2023-06-22T10:15:16.782" v="1459" actId="1037"/>
          <ac:spMkLst>
            <pc:docMk/>
            <pc:sldMk cId="2732418430" sldId="327"/>
            <ac:spMk id="4" creationId="{2076CCE1-A693-B605-575D-4EA4C224CC2B}"/>
          </ac:spMkLst>
        </pc:spChg>
        <pc:spChg chg="mod">
          <ac:chgData name="Hipp Cornelia" userId="faafdb45-4c38-4bd5-91af-3d5d1e3825ea" providerId="ADAL" clId="{493C5163-9A7A-4412-9D30-7C19B336818F}" dt="2023-06-22T10:15:16.782" v="1459" actId="1037"/>
          <ac:spMkLst>
            <pc:docMk/>
            <pc:sldMk cId="2732418430" sldId="327"/>
            <ac:spMk id="5" creationId="{89B06E44-DE3D-58C8-2A59-43C00CC0EBF9}"/>
          </ac:spMkLst>
        </pc:spChg>
        <pc:spChg chg="del">
          <ac:chgData name="Hipp Cornelia" userId="faafdb45-4c38-4bd5-91af-3d5d1e3825ea" providerId="ADAL" clId="{493C5163-9A7A-4412-9D30-7C19B336818F}" dt="2023-06-22T10:12:59.250" v="1348" actId="478"/>
          <ac:spMkLst>
            <pc:docMk/>
            <pc:sldMk cId="2732418430" sldId="327"/>
            <ac:spMk id="7" creationId="{7DF043C0-2199-9C87-13DC-C9B0F25BAC01}"/>
          </ac:spMkLst>
        </pc:spChg>
        <pc:spChg chg="del">
          <ac:chgData name="Hipp Cornelia" userId="faafdb45-4c38-4bd5-91af-3d5d1e3825ea" providerId="ADAL" clId="{493C5163-9A7A-4412-9D30-7C19B336818F}" dt="2023-06-22T10:13:01.477" v="1350" actId="478"/>
          <ac:spMkLst>
            <pc:docMk/>
            <pc:sldMk cId="2732418430" sldId="327"/>
            <ac:spMk id="8" creationId="{07CE4DE9-C94F-EC5D-A8E1-D9F67200FBB6}"/>
          </ac:spMkLst>
        </pc:spChg>
        <pc:spChg chg="del">
          <ac:chgData name="Hipp Cornelia" userId="faafdb45-4c38-4bd5-91af-3d5d1e3825ea" providerId="ADAL" clId="{493C5163-9A7A-4412-9D30-7C19B336818F}" dt="2023-06-22T10:13:02.716" v="1351" actId="478"/>
          <ac:spMkLst>
            <pc:docMk/>
            <pc:sldMk cId="2732418430" sldId="327"/>
            <ac:spMk id="9" creationId="{98E8CEC1-191F-60C3-9E7D-A50C5B11A80A}"/>
          </ac:spMkLst>
        </pc:spChg>
        <pc:spChg chg="del">
          <ac:chgData name="Hipp Cornelia" userId="faafdb45-4c38-4bd5-91af-3d5d1e3825ea" providerId="ADAL" clId="{493C5163-9A7A-4412-9D30-7C19B336818F}" dt="2023-06-22T10:13:00.333" v="1349" actId="478"/>
          <ac:spMkLst>
            <pc:docMk/>
            <pc:sldMk cId="2732418430" sldId="327"/>
            <ac:spMk id="10" creationId="{D89C1CE9-9D81-2C29-A96A-5902FA86CC3C}"/>
          </ac:spMkLst>
        </pc:spChg>
        <pc:spChg chg="del">
          <ac:chgData name="Hipp Cornelia" userId="faafdb45-4c38-4bd5-91af-3d5d1e3825ea" providerId="ADAL" clId="{493C5163-9A7A-4412-9D30-7C19B336818F}" dt="2023-06-22T10:13:05.387" v="1354" actId="478"/>
          <ac:spMkLst>
            <pc:docMk/>
            <pc:sldMk cId="2732418430" sldId="327"/>
            <ac:spMk id="13" creationId="{9E638F85-4668-65AC-B0BF-B87E2E055C95}"/>
          </ac:spMkLst>
        </pc:spChg>
        <pc:spChg chg="del">
          <ac:chgData name="Hipp Cornelia" userId="faafdb45-4c38-4bd5-91af-3d5d1e3825ea" providerId="ADAL" clId="{493C5163-9A7A-4412-9D30-7C19B336818F}" dt="2023-06-22T10:13:06.184" v="1355" actId="478"/>
          <ac:spMkLst>
            <pc:docMk/>
            <pc:sldMk cId="2732418430" sldId="327"/>
            <ac:spMk id="14" creationId="{4E482737-C320-76FC-8B69-F124DD689A61}"/>
          </ac:spMkLst>
        </pc:spChg>
        <pc:picChg chg="add mod">
          <ac:chgData name="Hipp Cornelia" userId="faafdb45-4c38-4bd5-91af-3d5d1e3825ea" providerId="ADAL" clId="{493C5163-9A7A-4412-9D30-7C19B336818F}" dt="2023-06-22T10:15:23.946" v="1462" actId="14100"/>
          <ac:picMkLst>
            <pc:docMk/>
            <pc:sldMk cId="2732418430" sldId="327"/>
            <ac:picMk id="17" creationId="{3706478B-DFED-25D5-774C-786B2FF6D02D}"/>
          </ac:picMkLst>
        </pc:picChg>
        <pc:cxnChg chg="mod">
          <ac:chgData name="Hipp Cornelia" userId="faafdb45-4c38-4bd5-91af-3d5d1e3825ea" providerId="ADAL" clId="{493C5163-9A7A-4412-9D30-7C19B336818F}" dt="2023-06-22T10:15:16.782" v="1459" actId="1037"/>
          <ac:cxnSpMkLst>
            <pc:docMk/>
            <pc:sldMk cId="2732418430" sldId="327"/>
            <ac:cxnSpMk id="6" creationId="{7B06CC3B-617E-DB85-6D23-DE2D83381915}"/>
          </ac:cxnSpMkLst>
        </pc:cxnChg>
        <pc:cxnChg chg="del mod">
          <ac:chgData name="Hipp Cornelia" userId="faafdb45-4c38-4bd5-91af-3d5d1e3825ea" providerId="ADAL" clId="{493C5163-9A7A-4412-9D30-7C19B336818F}" dt="2023-06-22T10:13:03.879" v="1352" actId="478"/>
          <ac:cxnSpMkLst>
            <pc:docMk/>
            <pc:sldMk cId="2732418430" sldId="327"/>
            <ac:cxnSpMk id="11" creationId="{46AF80DE-4C99-6243-C23A-0412EA76554A}"/>
          </ac:cxnSpMkLst>
        </pc:cxnChg>
        <pc:cxnChg chg="del">
          <ac:chgData name="Hipp Cornelia" userId="faafdb45-4c38-4bd5-91af-3d5d1e3825ea" providerId="ADAL" clId="{493C5163-9A7A-4412-9D30-7C19B336818F}" dt="2023-06-22T10:13:04.747" v="1353" actId="478"/>
          <ac:cxnSpMkLst>
            <pc:docMk/>
            <pc:sldMk cId="2732418430" sldId="327"/>
            <ac:cxnSpMk id="12" creationId="{8F7CF17C-065A-DFEB-5589-35D4B75DEAA8}"/>
          </ac:cxnSpMkLst>
        </pc:cxnChg>
      </pc:sldChg>
      <pc:sldChg chg="modSp new mod">
        <pc:chgData name="Hipp Cornelia" userId="faafdb45-4c38-4bd5-91af-3d5d1e3825ea" providerId="ADAL" clId="{493C5163-9A7A-4412-9D30-7C19B336818F}" dt="2023-06-22T11:18:39.146" v="3953" actId="20577"/>
        <pc:sldMkLst>
          <pc:docMk/>
          <pc:sldMk cId="2404874263" sldId="328"/>
        </pc:sldMkLst>
        <pc:spChg chg="mod">
          <ac:chgData name="Hipp Cornelia" userId="faafdb45-4c38-4bd5-91af-3d5d1e3825ea" providerId="ADAL" clId="{493C5163-9A7A-4412-9D30-7C19B336818F}" dt="2023-06-22T10:19:05.154" v="1579" actId="20577"/>
          <ac:spMkLst>
            <pc:docMk/>
            <pc:sldMk cId="2404874263" sldId="328"/>
            <ac:spMk id="2" creationId="{04470FC8-EA75-E86D-8D57-D2784708032E}"/>
          </ac:spMkLst>
        </pc:spChg>
        <pc:spChg chg="mod">
          <ac:chgData name="Hipp Cornelia" userId="faafdb45-4c38-4bd5-91af-3d5d1e3825ea" providerId="ADAL" clId="{493C5163-9A7A-4412-9D30-7C19B336818F}" dt="2023-06-22T11:18:39.146" v="3953" actId="20577"/>
          <ac:spMkLst>
            <pc:docMk/>
            <pc:sldMk cId="2404874263" sldId="328"/>
            <ac:spMk id="3" creationId="{70A55D46-EA0D-EACC-25A4-7191D16AFDE4}"/>
          </ac:spMkLst>
        </pc:spChg>
      </pc:sldChg>
      <pc:sldChg chg="addSp modSp add del mod">
        <pc:chgData name="Hipp Cornelia" userId="faafdb45-4c38-4bd5-91af-3d5d1e3825ea" providerId="ADAL" clId="{493C5163-9A7A-4412-9D30-7C19B336818F}" dt="2023-06-22T10:47:16.087" v="3701" actId="47"/>
        <pc:sldMkLst>
          <pc:docMk/>
          <pc:sldMk cId="2182424567" sldId="329"/>
        </pc:sldMkLst>
        <pc:spChg chg="mod">
          <ac:chgData name="Hipp Cornelia" userId="faafdb45-4c38-4bd5-91af-3d5d1e3825ea" providerId="ADAL" clId="{493C5163-9A7A-4412-9D30-7C19B336818F}" dt="2023-06-22T10:43:20.069" v="3293" actId="6549"/>
          <ac:spMkLst>
            <pc:docMk/>
            <pc:sldMk cId="2182424567" sldId="329"/>
            <ac:spMk id="2" creationId="{04470FC8-EA75-E86D-8D57-D2784708032E}"/>
          </ac:spMkLst>
        </pc:spChg>
        <pc:spChg chg="mod">
          <ac:chgData name="Hipp Cornelia" userId="faafdb45-4c38-4bd5-91af-3d5d1e3825ea" providerId="ADAL" clId="{493C5163-9A7A-4412-9D30-7C19B336818F}" dt="2023-06-22T10:26:01.930" v="2446" actId="20577"/>
          <ac:spMkLst>
            <pc:docMk/>
            <pc:sldMk cId="2182424567" sldId="329"/>
            <ac:spMk id="3" creationId="{70A55D46-EA0D-EACC-25A4-7191D16AFDE4}"/>
          </ac:spMkLst>
        </pc:spChg>
        <pc:picChg chg="add mod">
          <ac:chgData name="Hipp Cornelia" userId="faafdb45-4c38-4bd5-91af-3d5d1e3825ea" providerId="ADAL" clId="{493C5163-9A7A-4412-9D30-7C19B336818F}" dt="2023-06-22T10:27:35.665" v="2448" actId="1076"/>
          <ac:picMkLst>
            <pc:docMk/>
            <pc:sldMk cId="2182424567" sldId="329"/>
            <ac:picMk id="5" creationId="{B6EB367E-9525-443A-2A05-CC92A00F197D}"/>
          </ac:picMkLst>
        </pc:picChg>
      </pc:sldChg>
      <pc:sldChg chg="addSp delSp modSp new mod modNotesTx">
        <pc:chgData name="Hipp Cornelia" userId="faafdb45-4c38-4bd5-91af-3d5d1e3825ea" providerId="ADAL" clId="{493C5163-9A7A-4412-9D30-7C19B336818F}" dt="2023-06-22T10:34:06.278" v="2861" actId="1076"/>
        <pc:sldMkLst>
          <pc:docMk/>
          <pc:sldMk cId="191859945" sldId="330"/>
        </pc:sldMkLst>
        <pc:spChg chg="mod">
          <ac:chgData name="Hipp Cornelia" userId="faafdb45-4c38-4bd5-91af-3d5d1e3825ea" providerId="ADAL" clId="{493C5163-9A7A-4412-9D30-7C19B336818F}" dt="2023-06-22T10:32:46.322" v="2812" actId="20577"/>
          <ac:spMkLst>
            <pc:docMk/>
            <pc:sldMk cId="191859945" sldId="330"/>
            <ac:spMk id="2" creationId="{A3091245-60C1-7D9F-9285-723B46FB928F}"/>
          </ac:spMkLst>
        </pc:spChg>
        <pc:grpChg chg="del mod">
          <ac:chgData name="Hipp Cornelia" userId="faafdb45-4c38-4bd5-91af-3d5d1e3825ea" providerId="ADAL" clId="{493C5163-9A7A-4412-9D30-7C19B336818F}" dt="2023-06-22T10:30:24.485" v="2487"/>
          <ac:grpSpMkLst>
            <pc:docMk/>
            <pc:sldMk cId="191859945" sldId="330"/>
            <ac:grpSpMk id="8" creationId="{19665A02-0F8A-382B-123C-573BC2D17E75}"/>
          </ac:grpSpMkLst>
        </pc:grpChg>
        <pc:grpChg chg="mod">
          <ac:chgData name="Hipp Cornelia" userId="faafdb45-4c38-4bd5-91af-3d5d1e3825ea" providerId="ADAL" clId="{493C5163-9A7A-4412-9D30-7C19B336818F}" dt="2023-06-22T10:34:01.458" v="2860" actId="1076"/>
          <ac:grpSpMkLst>
            <pc:docMk/>
            <pc:sldMk cId="191859945" sldId="330"/>
            <ac:grpSpMk id="10" creationId="{E01CF873-1188-749A-9A69-E1C4E9BE977E}"/>
          </ac:grpSpMkLst>
        </pc:grpChg>
        <pc:grpChg chg="del mod">
          <ac:chgData name="Hipp Cornelia" userId="faafdb45-4c38-4bd5-91af-3d5d1e3825ea" providerId="ADAL" clId="{493C5163-9A7A-4412-9D30-7C19B336818F}" dt="2023-06-22T10:33:02.241" v="2846" actId="478"/>
          <ac:grpSpMkLst>
            <pc:docMk/>
            <pc:sldMk cId="191859945" sldId="330"/>
            <ac:grpSpMk id="14" creationId="{BA6DA274-A9A6-1BFC-92C0-4AAC95C518B0}"/>
          </ac:grpSpMkLst>
        </pc:grpChg>
        <pc:picChg chg="add mod">
          <ac:chgData name="Hipp Cornelia" userId="faafdb45-4c38-4bd5-91af-3d5d1e3825ea" providerId="ADAL" clId="{493C5163-9A7A-4412-9D30-7C19B336818F}" dt="2023-06-22T10:33:57.215" v="2859" actId="14100"/>
          <ac:picMkLst>
            <pc:docMk/>
            <pc:sldMk cId="191859945" sldId="330"/>
            <ac:picMk id="5" creationId="{DB492886-CBDC-D17B-863A-0760872D28AE}"/>
          </ac:picMkLst>
        </pc:picChg>
        <pc:picChg chg="add del mod">
          <ac:chgData name="Hipp Cornelia" userId="faafdb45-4c38-4bd5-91af-3d5d1e3825ea" providerId="ADAL" clId="{493C5163-9A7A-4412-9D30-7C19B336818F}" dt="2023-06-22T10:31:01.658" v="2497" actId="478"/>
          <ac:picMkLst>
            <pc:docMk/>
            <pc:sldMk cId="191859945" sldId="330"/>
            <ac:picMk id="17" creationId="{63064117-8558-BCFA-3F64-2938EA6B5BF4}"/>
          </ac:picMkLst>
        </pc:picChg>
        <pc:inkChg chg="add mod">
          <ac:chgData name="Hipp Cornelia" userId="faafdb45-4c38-4bd5-91af-3d5d1e3825ea" providerId="ADAL" clId="{493C5163-9A7A-4412-9D30-7C19B336818F}" dt="2023-06-22T10:30:24.485" v="2487"/>
          <ac:inkMkLst>
            <pc:docMk/>
            <pc:sldMk cId="191859945" sldId="330"/>
            <ac:inkMk id="6" creationId="{0B4C75D4-9BBB-9C2D-A1B9-3EA793CA8B01}"/>
          </ac:inkMkLst>
        </pc:inkChg>
        <pc:inkChg chg="add mod">
          <ac:chgData name="Hipp Cornelia" userId="faafdb45-4c38-4bd5-91af-3d5d1e3825ea" providerId="ADAL" clId="{493C5163-9A7A-4412-9D30-7C19B336818F}" dt="2023-06-22T10:30:24.485" v="2487"/>
          <ac:inkMkLst>
            <pc:docMk/>
            <pc:sldMk cId="191859945" sldId="330"/>
            <ac:inkMk id="7" creationId="{7FA7A327-57E2-C442-59A2-C67011271BC3}"/>
          </ac:inkMkLst>
        </pc:inkChg>
        <pc:inkChg chg="add mod">
          <ac:chgData name="Hipp Cornelia" userId="faafdb45-4c38-4bd5-91af-3d5d1e3825ea" providerId="ADAL" clId="{493C5163-9A7A-4412-9D30-7C19B336818F}" dt="2023-06-22T10:30:24.485" v="2487"/>
          <ac:inkMkLst>
            <pc:docMk/>
            <pc:sldMk cId="191859945" sldId="330"/>
            <ac:inkMk id="9" creationId="{ABAAE42F-B982-87A4-FB28-B47E36FB1FE8}"/>
          </ac:inkMkLst>
        </pc:inkChg>
        <pc:inkChg chg="add mod">
          <ac:chgData name="Hipp Cornelia" userId="faafdb45-4c38-4bd5-91af-3d5d1e3825ea" providerId="ADAL" clId="{493C5163-9A7A-4412-9D30-7C19B336818F}" dt="2023-06-22T10:30:28.910" v="2491"/>
          <ac:inkMkLst>
            <pc:docMk/>
            <pc:sldMk cId="191859945" sldId="330"/>
            <ac:inkMk id="11" creationId="{7A9BCFDB-830A-E97B-900A-312C92562046}"/>
          </ac:inkMkLst>
        </pc:inkChg>
        <pc:inkChg chg="add mod">
          <ac:chgData name="Hipp Cornelia" userId="faafdb45-4c38-4bd5-91af-3d5d1e3825ea" providerId="ADAL" clId="{493C5163-9A7A-4412-9D30-7C19B336818F}" dt="2023-06-22T10:30:28.910" v="2491"/>
          <ac:inkMkLst>
            <pc:docMk/>
            <pc:sldMk cId="191859945" sldId="330"/>
            <ac:inkMk id="12" creationId="{B79EEA66-6998-C1D5-76EC-9278D24A66AA}"/>
          </ac:inkMkLst>
        </pc:inkChg>
        <pc:inkChg chg="add mod">
          <ac:chgData name="Hipp Cornelia" userId="faafdb45-4c38-4bd5-91af-3d5d1e3825ea" providerId="ADAL" clId="{493C5163-9A7A-4412-9D30-7C19B336818F}" dt="2023-06-22T10:30:28.910" v="2491"/>
          <ac:inkMkLst>
            <pc:docMk/>
            <pc:sldMk cId="191859945" sldId="330"/>
            <ac:inkMk id="13" creationId="{4E647693-AF37-EDF4-7895-275F53D54DA2}"/>
          </ac:inkMkLst>
        </pc:inkChg>
        <pc:inkChg chg="add">
          <ac:chgData name="Hipp Cornelia" userId="faafdb45-4c38-4bd5-91af-3d5d1e3825ea" providerId="ADAL" clId="{493C5163-9A7A-4412-9D30-7C19B336818F}" dt="2023-06-22T10:30:45.728" v="2492" actId="9405"/>
          <ac:inkMkLst>
            <pc:docMk/>
            <pc:sldMk cId="191859945" sldId="330"/>
            <ac:inkMk id="15" creationId="{9743B900-7688-E4CF-ACD0-528450E34A8D}"/>
          </ac:inkMkLst>
        </pc:inkChg>
        <pc:inkChg chg="add del">
          <ac:chgData name="Hipp Cornelia" userId="faafdb45-4c38-4bd5-91af-3d5d1e3825ea" providerId="ADAL" clId="{493C5163-9A7A-4412-9D30-7C19B336818F}" dt="2023-06-22T10:33:12.688" v="2848" actId="9405"/>
          <ac:inkMkLst>
            <pc:docMk/>
            <pc:sldMk cId="191859945" sldId="330"/>
            <ac:inkMk id="18" creationId="{8814756E-6262-0CB4-A385-8F95B022784E}"/>
          </ac:inkMkLst>
        </pc:inkChg>
        <pc:inkChg chg="add del">
          <ac:chgData name="Hipp Cornelia" userId="faafdb45-4c38-4bd5-91af-3d5d1e3825ea" providerId="ADAL" clId="{493C5163-9A7A-4412-9D30-7C19B336818F}" dt="2023-06-22T10:33:18.690" v="2850" actId="9405"/>
          <ac:inkMkLst>
            <pc:docMk/>
            <pc:sldMk cId="191859945" sldId="330"/>
            <ac:inkMk id="19" creationId="{980CA7A3-A3EF-0B95-99B5-FE9B1A508585}"/>
          </ac:inkMkLst>
        </pc:inkChg>
        <pc:inkChg chg="add mod">
          <ac:chgData name="Hipp Cornelia" userId="faafdb45-4c38-4bd5-91af-3d5d1e3825ea" providerId="ADAL" clId="{493C5163-9A7A-4412-9D30-7C19B336818F}" dt="2023-06-22T10:34:06.278" v="2861" actId="1076"/>
          <ac:inkMkLst>
            <pc:docMk/>
            <pc:sldMk cId="191859945" sldId="330"/>
            <ac:inkMk id="20" creationId="{265BE143-ACBD-D302-2918-B50968B9718B}"/>
          </ac:inkMkLst>
        </pc:inkChg>
      </pc:sldChg>
      <pc:sldChg chg="addSp modSp new mod modNotesTx">
        <pc:chgData name="Hipp Cornelia" userId="faafdb45-4c38-4bd5-91af-3d5d1e3825ea" providerId="ADAL" clId="{493C5163-9A7A-4412-9D30-7C19B336818F}" dt="2023-06-22T10:35:28.841" v="3069" actId="5793"/>
        <pc:sldMkLst>
          <pc:docMk/>
          <pc:sldMk cId="1906104944" sldId="331"/>
        </pc:sldMkLst>
        <pc:spChg chg="mod">
          <ac:chgData name="Hipp Cornelia" userId="faafdb45-4c38-4bd5-91af-3d5d1e3825ea" providerId="ADAL" clId="{493C5163-9A7A-4412-9D30-7C19B336818F}" dt="2023-06-22T10:34:43.175" v="2866" actId="1076"/>
          <ac:spMkLst>
            <pc:docMk/>
            <pc:sldMk cId="1906104944" sldId="331"/>
            <ac:spMk id="2" creationId="{FCE5E0FF-393A-30F2-8320-C2523E2323BC}"/>
          </ac:spMkLst>
        </pc:spChg>
        <pc:picChg chg="add mod">
          <ac:chgData name="Hipp Cornelia" userId="faafdb45-4c38-4bd5-91af-3d5d1e3825ea" providerId="ADAL" clId="{493C5163-9A7A-4412-9D30-7C19B336818F}" dt="2023-06-22T10:34:50.980" v="2870" actId="14100"/>
          <ac:picMkLst>
            <pc:docMk/>
            <pc:sldMk cId="1906104944" sldId="331"/>
            <ac:picMk id="5" creationId="{21FD1A09-589D-B7D7-DA74-7D8ADCD61FE2}"/>
          </ac:picMkLst>
        </pc:picChg>
      </pc:sldChg>
      <pc:sldChg chg="addSp modSp new mod modNotesTx">
        <pc:chgData name="Hipp Cornelia" userId="faafdb45-4c38-4bd5-91af-3d5d1e3825ea" providerId="ADAL" clId="{493C5163-9A7A-4412-9D30-7C19B336818F}" dt="2023-06-22T10:43:28.969" v="3303" actId="6549"/>
        <pc:sldMkLst>
          <pc:docMk/>
          <pc:sldMk cId="3334624351" sldId="332"/>
        </pc:sldMkLst>
        <pc:spChg chg="mod">
          <ac:chgData name="Hipp Cornelia" userId="faafdb45-4c38-4bd5-91af-3d5d1e3825ea" providerId="ADAL" clId="{493C5163-9A7A-4412-9D30-7C19B336818F}" dt="2023-06-22T10:43:28.969" v="3303" actId="6549"/>
          <ac:spMkLst>
            <pc:docMk/>
            <pc:sldMk cId="3334624351" sldId="332"/>
            <ac:spMk id="2" creationId="{5FDD9344-4B82-00FC-36AD-ECEF0BB66062}"/>
          </ac:spMkLst>
        </pc:spChg>
        <pc:spChg chg="mod">
          <ac:chgData name="Hipp Cornelia" userId="faafdb45-4c38-4bd5-91af-3d5d1e3825ea" providerId="ADAL" clId="{493C5163-9A7A-4412-9D30-7C19B336818F}" dt="2023-06-22T10:36:29.011" v="3268" actId="14100"/>
          <ac:spMkLst>
            <pc:docMk/>
            <pc:sldMk cId="3334624351" sldId="332"/>
            <ac:spMk id="3" creationId="{70F1A108-FC11-4505-23CF-FF6505C1F370}"/>
          </ac:spMkLst>
        </pc:spChg>
        <pc:spChg chg="add mod">
          <ac:chgData name="Hipp Cornelia" userId="faafdb45-4c38-4bd5-91af-3d5d1e3825ea" providerId="ADAL" clId="{493C5163-9A7A-4412-9D30-7C19B336818F}" dt="2023-06-22T10:36:39.556" v="3270" actId="1076"/>
          <ac:spMkLst>
            <pc:docMk/>
            <pc:sldMk cId="3334624351" sldId="332"/>
            <ac:spMk id="4" creationId="{0FD3148E-DD4E-B910-B290-DAB74AD6E68F}"/>
          </ac:spMkLst>
        </pc:spChg>
        <pc:spChg chg="add mod">
          <ac:chgData name="Hipp Cornelia" userId="faafdb45-4c38-4bd5-91af-3d5d1e3825ea" providerId="ADAL" clId="{493C5163-9A7A-4412-9D30-7C19B336818F}" dt="2023-06-22T10:36:39.556" v="3270" actId="1076"/>
          <ac:spMkLst>
            <pc:docMk/>
            <pc:sldMk cId="3334624351" sldId="332"/>
            <ac:spMk id="5" creationId="{F25BA976-34F9-80FF-C07B-78359FE89165}"/>
          </ac:spMkLst>
        </pc:spChg>
        <pc:spChg chg="add mod">
          <ac:chgData name="Hipp Cornelia" userId="faafdb45-4c38-4bd5-91af-3d5d1e3825ea" providerId="ADAL" clId="{493C5163-9A7A-4412-9D30-7C19B336818F}" dt="2023-06-22T10:36:54.350" v="3272" actId="1076"/>
          <ac:spMkLst>
            <pc:docMk/>
            <pc:sldMk cId="3334624351" sldId="332"/>
            <ac:spMk id="7" creationId="{8C3DD73D-9DA7-20FF-D564-43CE49A3DBBD}"/>
          </ac:spMkLst>
        </pc:spChg>
        <pc:spChg chg="add mod">
          <ac:chgData name="Hipp Cornelia" userId="faafdb45-4c38-4bd5-91af-3d5d1e3825ea" providerId="ADAL" clId="{493C5163-9A7A-4412-9D30-7C19B336818F}" dt="2023-06-22T10:36:54.350" v="3272" actId="1076"/>
          <ac:spMkLst>
            <pc:docMk/>
            <pc:sldMk cId="3334624351" sldId="332"/>
            <ac:spMk id="8" creationId="{7F20792D-8C19-426F-73AD-316508C90777}"/>
          </ac:spMkLst>
        </pc:spChg>
        <pc:spChg chg="add mod ord">
          <ac:chgData name="Hipp Cornelia" userId="faafdb45-4c38-4bd5-91af-3d5d1e3825ea" providerId="ADAL" clId="{493C5163-9A7A-4412-9D30-7C19B336818F}" dt="2023-06-22T10:37:19.990" v="3277" actId="14100"/>
          <ac:spMkLst>
            <pc:docMk/>
            <pc:sldMk cId="3334624351" sldId="332"/>
            <ac:spMk id="10" creationId="{11FECE47-92A2-AA78-AB29-86379D035B92}"/>
          </ac:spMkLst>
        </pc:spChg>
        <pc:cxnChg chg="add mod">
          <ac:chgData name="Hipp Cornelia" userId="faafdb45-4c38-4bd5-91af-3d5d1e3825ea" providerId="ADAL" clId="{493C5163-9A7A-4412-9D30-7C19B336818F}" dt="2023-06-22T10:36:39.556" v="3270" actId="1076"/>
          <ac:cxnSpMkLst>
            <pc:docMk/>
            <pc:sldMk cId="3334624351" sldId="332"/>
            <ac:cxnSpMk id="6" creationId="{30225650-0321-BC33-CC6F-801907360ECD}"/>
          </ac:cxnSpMkLst>
        </pc:cxnChg>
        <pc:cxnChg chg="add mod">
          <ac:chgData name="Hipp Cornelia" userId="faafdb45-4c38-4bd5-91af-3d5d1e3825ea" providerId="ADAL" clId="{493C5163-9A7A-4412-9D30-7C19B336818F}" dt="2023-06-22T10:36:54.350" v="3272" actId="1076"/>
          <ac:cxnSpMkLst>
            <pc:docMk/>
            <pc:sldMk cId="3334624351" sldId="332"/>
            <ac:cxnSpMk id="9" creationId="{11DE6E55-BA4A-B207-D36B-2756706A0983}"/>
          </ac:cxnSpMkLst>
        </pc:cxnChg>
      </pc:sldChg>
      <pc:sldChg chg="addSp modSp new mod">
        <pc:chgData name="Hipp Cornelia" userId="faafdb45-4c38-4bd5-91af-3d5d1e3825ea" providerId="ADAL" clId="{493C5163-9A7A-4412-9D30-7C19B336818F}" dt="2023-06-22T10:46:41.874" v="3700" actId="14100"/>
        <pc:sldMkLst>
          <pc:docMk/>
          <pc:sldMk cId="1464147376" sldId="333"/>
        </pc:sldMkLst>
        <pc:spChg chg="mod">
          <ac:chgData name="Hipp Cornelia" userId="faafdb45-4c38-4bd5-91af-3d5d1e3825ea" providerId="ADAL" clId="{493C5163-9A7A-4412-9D30-7C19B336818F}" dt="2023-06-22T10:43:53.646" v="3313" actId="20577"/>
          <ac:spMkLst>
            <pc:docMk/>
            <pc:sldMk cId="1464147376" sldId="333"/>
            <ac:spMk id="2" creationId="{3EF81365-AC47-2BFE-016F-A975ACF1383F}"/>
          </ac:spMkLst>
        </pc:spChg>
        <pc:spChg chg="mod">
          <ac:chgData name="Hipp Cornelia" userId="faafdb45-4c38-4bd5-91af-3d5d1e3825ea" providerId="ADAL" clId="{493C5163-9A7A-4412-9D30-7C19B336818F}" dt="2023-06-22T10:46:11.017" v="3693" actId="27636"/>
          <ac:spMkLst>
            <pc:docMk/>
            <pc:sldMk cId="1464147376" sldId="333"/>
            <ac:spMk id="3" creationId="{E5C76C3F-8D35-0679-90C8-1E8C22C36234}"/>
          </ac:spMkLst>
        </pc:spChg>
        <pc:picChg chg="add mod modCrop">
          <ac:chgData name="Hipp Cornelia" userId="faafdb45-4c38-4bd5-91af-3d5d1e3825ea" providerId="ADAL" clId="{493C5163-9A7A-4412-9D30-7C19B336818F}" dt="2023-06-22T10:46:41.874" v="3700" actId="14100"/>
          <ac:picMkLst>
            <pc:docMk/>
            <pc:sldMk cId="1464147376" sldId="333"/>
            <ac:picMk id="5" creationId="{246E4164-C51B-F580-81AB-97EE2C0385FD}"/>
          </ac:picMkLst>
        </pc:picChg>
      </pc:sldChg>
      <pc:sldChg chg="addSp delSp modSp add mod ord modNotesTx">
        <pc:chgData name="Hipp Cornelia" userId="faafdb45-4c38-4bd5-91af-3d5d1e3825ea" providerId="ADAL" clId="{493C5163-9A7A-4412-9D30-7C19B336818F}" dt="2023-06-22T11:01:07.942" v="3944"/>
        <pc:sldMkLst>
          <pc:docMk/>
          <pc:sldMk cId="1298674046" sldId="334"/>
        </pc:sldMkLst>
        <pc:spChg chg="mod">
          <ac:chgData name="Hipp Cornelia" userId="faafdb45-4c38-4bd5-91af-3d5d1e3825ea" providerId="ADAL" clId="{493C5163-9A7A-4412-9D30-7C19B336818F}" dt="2023-06-22T10:59:13.595" v="3900" actId="14100"/>
          <ac:spMkLst>
            <pc:docMk/>
            <pc:sldMk cId="1298674046" sldId="334"/>
            <ac:spMk id="2" creationId="{A3091245-60C1-7D9F-9285-723B46FB928F}"/>
          </ac:spMkLst>
        </pc:spChg>
        <pc:spChg chg="del">
          <ac:chgData name="Hipp Cornelia" userId="faafdb45-4c38-4bd5-91af-3d5d1e3825ea" providerId="ADAL" clId="{493C5163-9A7A-4412-9D30-7C19B336818F}" dt="2023-06-22T10:58:12.305" v="3800" actId="478"/>
          <ac:spMkLst>
            <pc:docMk/>
            <pc:sldMk cId="1298674046" sldId="334"/>
            <ac:spMk id="3" creationId="{35762EB6-B080-C6C5-2F53-304158E63BCF}"/>
          </ac:spMkLst>
        </pc:spChg>
        <pc:spChg chg="add mod ord">
          <ac:chgData name="Hipp Cornelia" userId="faafdb45-4c38-4bd5-91af-3d5d1e3825ea" providerId="ADAL" clId="{493C5163-9A7A-4412-9D30-7C19B336818F}" dt="2023-06-22T10:59:39.063" v="3908" actId="167"/>
          <ac:spMkLst>
            <pc:docMk/>
            <pc:sldMk cId="1298674046" sldId="334"/>
            <ac:spMk id="11" creationId="{2C9EB739-B385-2656-3B3B-0D1DEAF38BD4}"/>
          </ac:spMkLst>
        </pc:spChg>
        <pc:grpChg chg="del">
          <ac:chgData name="Hipp Cornelia" userId="faafdb45-4c38-4bd5-91af-3d5d1e3825ea" providerId="ADAL" clId="{493C5163-9A7A-4412-9D30-7C19B336818F}" dt="2023-06-22T10:58:13.530" v="3801" actId="478"/>
          <ac:grpSpMkLst>
            <pc:docMk/>
            <pc:sldMk cId="1298674046" sldId="334"/>
            <ac:grpSpMk id="10" creationId="{E01CF873-1188-749A-9A69-E1C4E9BE977E}"/>
          </ac:grpSpMkLst>
        </pc:grpChg>
        <pc:picChg chg="del mod">
          <ac:chgData name="Hipp Cornelia" userId="faafdb45-4c38-4bd5-91af-3d5d1e3825ea" providerId="ADAL" clId="{493C5163-9A7A-4412-9D30-7C19B336818F}" dt="2023-06-22T10:58:10.768" v="3799" actId="478"/>
          <ac:picMkLst>
            <pc:docMk/>
            <pc:sldMk cId="1298674046" sldId="334"/>
            <ac:picMk id="5" creationId="{DB492886-CBDC-D17B-863A-0760872D28AE}"/>
          </ac:picMkLst>
        </pc:picChg>
        <pc:picChg chg="add mod">
          <ac:chgData name="Hipp Cornelia" userId="faafdb45-4c38-4bd5-91af-3d5d1e3825ea" providerId="ADAL" clId="{493C5163-9A7A-4412-9D30-7C19B336818F}" dt="2023-06-22T10:59:41.573" v="3909" actId="14100"/>
          <ac:picMkLst>
            <pc:docMk/>
            <pc:sldMk cId="1298674046" sldId="334"/>
            <ac:picMk id="8" creationId="{CC796DF5-0146-1086-1402-42C3A88A863A}"/>
          </ac:picMkLst>
        </pc:picChg>
        <pc:inkChg chg="del">
          <ac:chgData name="Hipp Cornelia" userId="faafdb45-4c38-4bd5-91af-3d5d1e3825ea" providerId="ADAL" clId="{493C5163-9A7A-4412-9D30-7C19B336818F}" dt="2023-06-22T10:58:14.441" v="3802" actId="478"/>
          <ac:inkMkLst>
            <pc:docMk/>
            <pc:sldMk cId="1298674046" sldId="334"/>
            <ac:inkMk id="20" creationId="{265BE143-ACBD-D302-2918-B50968B9718B}"/>
          </ac:inkMkLst>
        </pc:inkChg>
      </pc:sldChg>
      <pc:sldChg chg="addSp delSp modSp add mod ord">
        <pc:chgData name="Hipp Cornelia" userId="faafdb45-4c38-4bd5-91af-3d5d1e3825ea" providerId="ADAL" clId="{493C5163-9A7A-4412-9D30-7C19B336818F}" dt="2023-06-22T11:01:07.942" v="3944"/>
        <pc:sldMkLst>
          <pc:docMk/>
          <pc:sldMk cId="2783622026" sldId="335"/>
        </pc:sldMkLst>
        <pc:spChg chg="mod">
          <ac:chgData name="Hipp Cornelia" userId="faafdb45-4c38-4bd5-91af-3d5d1e3825ea" providerId="ADAL" clId="{493C5163-9A7A-4412-9D30-7C19B336818F}" dt="2023-06-22T11:00:15.931" v="3918" actId="27636"/>
          <ac:spMkLst>
            <pc:docMk/>
            <pc:sldMk cId="2783622026" sldId="335"/>
            <ac:spMk id="2" creationId="{A3091245-60C1-7D9F-9285-723B46FB928F}"/>
          </ac:spMkLst>
        </pc:spChg>
        <pc:picChg chg="add mod">
          <ac:chgData name="Hipp Cornelia" userId="faafdb45-4c38-4bd5-91af-3d5d1e3825ea" providerId="ADAL" clId="{493C5163-9A7A-4412-9D30-7C19B336818F}" dt="2023-06-22T11:00:54.064" v="3942" actId="1076"/>
          <ac:picMkLst>
            <pc:docMk/>
            <pc:sldMk cId="2783622026" sldId="335"/>
            <ac:picMk id="4" creationId="{982BBF42-CCF3-FA95-4E4B-F539369D4957}"/>
          </ac:picMkLst>
        </pc:picChg>
        <pc:picChg chg="del">
          <ac:chgData name="Hipp Cornelia" userId="faafdb45-4c38-4bd5-91af-3d5d1e3825ea" providerId="ADAL" clId="{493C5163-9A7A-4412-9D30-7C19B336818F}" dt="2023-06-22T11:00:06.734" v="3911" actId="478"/>
          <ac:picMkLst>
            <pc:docMk/>
            <pc:sldMk cId="2783622026" sldId="335"/>
            <ac:picMk id="8" creationId="{CC796DF5-0146-1086-1402-42C3A88A863A}"/>
          </ac:picMkLst>
        </pc:picChg>
      </pc:sldChg>
      <pc:sldMasterChg chg="delSldLayout modSldLayout">
        <pc:chgData name="Hipp Cornelia" userId="faafdb45-4c38-4bd5-91af-3d5d1e3825ea" providerId="ADAL" clId="{493C5163-9A7A-4412-9D30-7C19B336818F}" dt="2023-06-22T10:00:25.379" v="486" actId="2696"/>
        <pc:sldMasterMkLst>
          <pc:docMk/>
          <pc:sldMasterMk cId="1793819240" sldId="2147483702"/>
        </pc:sldMasterMkLst>
        <pc:sldLayoutChg chg="addSp delSp modSp del mod">
          <pc:chgData name="Hipp Cornelia" userId="faafdb45-4c38-4bd5-91af-3d5d1e3825ea" providerId="ADAL" clId="{493C5163-9A7A-4412-9D30-7C19B336818F}" dt="2023-06-22T10:00:25.379" v="486" actId="2696"/>
          <pc:sldLayoutMkLst>
            <pc:docMk/>
            <pc:sldMasterMk cId="1793819240" sldId="2147483702"/>
            <pc:sldLayoutMk cId="310939432" sldId="2147483707"/>
          </pc:sldLayoutMkLst>
          <pc:spChg chg="add del mod">
            <ac:chgData name="Hipp Cornelia" userId="faafdb45-4c38-4bd5-91af-3d5d1e3825ea" providerId="ADAL" clId="{493C5163-9A7A-4412-9D30-7C19B336818F}" dt="2023-06-22T10:00:23" v="485" actId="14100"/>
            <ac:spMkLst>
              <pc:docMk/>
              <pc:sldMasterMk cId="1793819240" sldId="2147483702"/>
              <pc:sldLayoutMk cId="310939432" sldId="2147483707"/>
              <ac:spMk id="2" creationId="{00000000-0000-0000-0000-000000000000}"/>
            </ac:spMkLst>
          </pc:spChg>
        </pc:sldLayoutChg>
      </pc:sldMasterChg>
    </pc:docChg>
  </pc:docChgLst>
  <pc:docChgLst>
    <pc:chgData name="Hipp Cornelia" userId="faafdb45-4c38-4bd5-91af-3d5d1e3825ea" providerId="ADAL" clId="{180BCEBB-169F-45CD-98B3-310C3CE18518}"/>
    <pc:docChg chg="undo custSel addSld delSld modSld sldOrd modMainMaster">
      <pc:chgData name="Hipp Cornelia" userId="faafdb45-4c38-4bd5-91af-3d5d1e3825ea" providerId="ADAL" clId="{180BCEBB-169F-45CD-98B3-310C3CE18518}" dt="2023-04-07T09:12:45.492" v="1487" actId="1076"/>
      <pc:docMkLst>
        <pc:docMk/>
      </pc:docMkLst>
      <pc:sldChg chg="addSp delSp modSp mod">
        <pc:chgData name="Hipp Cornelia" userId="faafdb45-4c38-4bd5-91af-3d5d1e3825ea" providerId="ADAL" clId="{180BCEBB-169F-45CD-98B3-310C3CE18518}" dt="2023-04-07T08:59:01.532" v="1029" actId="1076"/>
        <pc:sldMkLst>
          <pc:docMk/>
          <pc:sldMk cId="109857222" sldId="256"/>
        </pc:sldMkLst>
        <pc:spChg chg="mod">
          <ac:chgData name="Hipp Cornelia" userId="faafdb45-4c38-4bd5-91af-3d5d1e3825ea" providerId="ADAL" clId="{180BCEBB-169F-45CD-98B3-310C3CE18518}" dt="2023-04-07T08:58:31.619" v="1023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Hipp Cornelia" userId="faafdb45-4c38-4bd5-91af-3d5d1e3825ea" providerId="ADAL" clId="{180BCEBB-169F-45CD-98B3-310C3CE18518}" dt="2023-04-07T08:58:30.062" v="1022" actId="21"/>
          <ac:spMkLst>
            <pc:docMk/>
            <pc:sldMk cId="109857222" sldId="256"/>
            <ac:spMk id="3" creationId="{00000000-0000-0000-0000-000000000000}"/>
          </ac:spMkLst>
        </pc:spChg>
        <pc:spChg chg="add del mod">
          <ac:chgData name="Hipp Cornelia" userId="faafdb45-4c38-4bd5-91af-3d5d1e3825ea" providerId="ADAL" clId="{180BCEBB-169F-45CD-98B3-310C3CE18518}" dt="2023-04-07T08:57:30.249" v="996"/>
          <ac:spMkLst>
            <pc:docMk/>
            <pc:sldMk cId="109857222" sldId="256"/>
            <ac:spMk id="6" creationId="{3359B632-ADC2-7173-2E9E-EA91B15935FE}"/>
          </ac:spMkLst>
        </pc:spChg>
        <pc:spChg chg="add del mod">
          <ac:chgData name="Hipp Cornelia" userId="faafdb45-4c38-4bd5-91af-3d5d1e3825ea" providerId="ADAL" clId="{180BCEBB-169F-45CD-98B3-310C3CE18518}" dt="2023-04-07T08:57:30.249" v="996"/>
          <ac:spMkLst>
            <pc:docMk/>
            <pc:sldMk cId="109857222" sldId="256"/>
            <ac:spMk id="9" creationId="{A499CD24-DAD2-2BBC-C7CE-12D191F0B872}"/>
          </ac:spMkLst>
        </pc:spChg>
        <pc:spChg chg="add del mod">
          <ac:chgData name="Hipp Cornelia" userId="faafdb45-4c38-4bd5-91af-3d5d1e3825ea" providerId="ADAL" clId="{180BCEBB-169F-45CD-98B3-310C3CE18518}" dt="2023-04-07T08:57:47.814" v="998"/>
          <ac:spMkLst>
            <pc:docMk/>
            <pc:sldMk cId="109857222" sldId="256"/>
            <ac:spMk id="10" creationId="{7FB07013-DA7D-5289-E64D-77CD236BB3FD}"/>
          </ac:spMkLst>
        </pc:spChg>
        <pc:spChg chg="add del mod">
          <ac:chgData name="Hipp Cornelia" userId="faafdb45-4c38-4bd5-91af-3d5d1e3825ea" providerId="ADAL" clId="{180BCEBB-169F-45CD-98B3-310C3CE18518}" dt="2023-04-07T08:57:47.814" v="998"/>
          <ac:spMkLst>
            <pc:docMk/>
            <pc:sldMk cId="109857222" sldId="256"/>
            <ac:spMk id="11" creationId="{82466E53-0F8F-F971-7EA3-D3B5D72DD7CA}"/>
          </ac:spMkLst>
        </pc:spChg>
        <pc:spChg chg="add del mod">
          <ac:chgData name="Hipp Cornelia" userId="faafdb45-4c38-4bd5-91af-3d5d1e3825ea" providerId="ADAL" clId="{180BCEBB-169F-45CD-98B3-310C3CE18518}" dt="2023-04-07T08:58:13.373" v="999"/>
          <ac:spMkLst>
            <pc:docMk/>
            <pc:sldMk cId="109857222" sldId="256"/>
            <ac:spMk id="12" creationId="{F0514DA2-4FB4-2D4D-163F-72D2553DA7BB}"/>
          </ac:spMkLst>
        </pc:spChg>
        <pc:spChg chg="add del mod">
          <ac:chgData name="Hipp Cornelia" userId="faafdb45-4c38-4bd5-91af-3d5d1e3825ea" providerId="ADAL" clId="{180BCEBB-169F-45CD-98B3-310C3CE18518}" dt="2023-04-07T08:58:13.373" v="999"/>
          <ac:spMkLst>
            <pc:docMk/>
            <pc:sldMk cId="109857222" sldId="256"/>
            <ac:spMk id="13" creationId="{EDC12861-276E-D4CC-9017-B2EAB7BD5203}"/>
          </ac:spMkLst>
        </pc:spChg>
        <pc:picChg chg="mod">
          <ac:chgData name="Hipp Cornelia" userId="faafdb45-4c38-4bd5-91af-3d5d1e3825ea" providerId="ADAL" clId="{180BCEBB-169F-45CD-98B3-310C3CE18518}" dt="2023-04-07T08:59:01.532" v="1029" actId="1076"/>
          <ac:picMkLst>
            <pc:docMk/>
            <pc:sldMk cId="109857222" sldId="256"/>
            <ac:picMk id="4" creationId="{72DE9680-CB78-4440-1728-0B33CC5D7499}"/>
          </ac:picMkLst>
        </pc:picChg>
        <pc:picChg chg="mod">
          <ac:chgData name="Hipp Cornelia" userId="faafdb45-4c38-4bd5-91af-3d5d1e3825ea" providerId="ADAL" clId="{180BCEBB-169F-45CD-98B3-310C3CE18518}" dt="2023-04-07T08:58:58.451" v="1028" actId="1076"/>
          <ac:picMkLst>
            <pc:docMk/>
            <pc:sldMk cId="109857222" sldId="256"/>
            <ac:picMk id="8" creationId="{8684F1C5-9BE5-BA81-691F-6B7C12CDA6DE}"/>
          </ac:picMkLst>
        </pc:picChg>
      </pc:sldChg>
      <pc:sldChg chg="addSp delSp modSp mod">
        <pc:chgData name="Hipp Cornelia" userId="faafdb45-4c38-4bd5-91af-3d5d1e3825ea" providerId="ADAL" clId="{180BCEBB-169F-45CD-98B3-310C3CE18518}" dt="2023-04-07T08:59:05.500" v="1030"/>
        <pc:sldMkLst>
          <pc:docMk/>
          <pc:sldMk cId="1107643294" sldId="302"/>
        </pc:sldMkLst>
        <pc:spChg chg="mod">
          <ac:chgData name="Hipp Cornelia" userId="faafdb45-4c38-4bd5-91af-3d5d1e3825ea" providerId="ADAL" clId="{180BCEBB-169F-45CD-98B3-310C3CE18518}" dt="2023-04-07T08:59:05.500" v="1030"/>
          <ac:spMkLst>
            <pc:docMk/>
            <pc:sldMk cId="1107643294" sldId="302"/>
            <ac:spMk id="2" creationId="{C0A9C129-F697-45A6-D90A-1E3D24B2E4A4}"/>
          </ac:spMkLst>
        </pc:spChg>
        <pc:spChg chg="add del mod">
          <ac:chgData name="Hipp Cornelia" userId="faafdb45-4c38-4bd5-91af-3d5d1e3825ea" providerId="ADAL" clId="{180BCEBB-169F-45CD-98B3-310C3CE18518}" dt="2023-04-07T08:59:05.500" v="1030"/>
          <ac:spMkLst>
            <pc:docMk/>
            <pc:sldMk cId="1107643294" sldId="302"/>
            <ac:spMk id="10" creationId="{E8D60FF4-47DC-5A08-589C-CACAD375F1D1}"/>
          </ac:spMkLst>
        </pc:spChg>
        <pc:spChg chg="add mod">
          <ac:chgData name="Hipp Cornelia" userId="faafdb45-4c38-4bd5-91af-3d5d1e3825ea" providerId="ADAL" clId="{180BCEBB-169F-45CD-98B3-310C3CE18518}" dt="2023-04-07T08:59:05.500" v="1030"/>
          <ac:spMkLst>
            <pc:docMk/>
            <pc:sldMk cId="1107643294" sldId="302"/>
            <ac:spMk id="11" creationId="{51B196F8-D33A-675D-0544-0535B128255D}"/>
          </ac:spMkLst>
        </pc:spChg>
      </pc:sldChg>
      <pc:sldChg chg="modSp del mod">
        <pc:chgData name="Hipp Cornelia" userId="faafdb45-4c38-4bd5-91af-3d5d1e3825ea" providerId="ADAL" clId="{180BCEBB-169F-45CD-98B3-310C3CE18518}" dt="2023-04-07T08:09:53.192" v="325" actId="47"/>
        <pc:sldMkLst>
          <pc:docMk/>
          <pc:sldMk cId="599622133" sldId="303"/>
        </pc:sldMkLst>
        <pc:spChg chg="mod">
          <ac:chgData name="Hipp Cornelia" userId="faafdb45-4c38-4bd5-91af-3d5d1e3825ea" providerId="ADAL" clId="{180BCEBB-169F-45CD-98B3-310C3CE18518}" dt="2023-04-07T07:55:18.920" v="27" actId="2711"/>
          <ac:spMkLst>
            <pc:docMk/>
            <pc:sldMk cId="599622133" sldId="303"/>
            <ac:spMk id="2" creationId="{C0A9C129-F697-45A6-D90A-1E3D24B2E4A4}"/>
          </ac:spMkLst>
        </pc:spChg>
      </pc:sldChg>
      <pc:sldChg chg="modSp del mod">
        <pc:chgData name="Hipp Cornelia" userId="faafdb45-4c38-4bd5-91af-3d5d1e3825ea" providerId="ADAL" clId="{180BCEBB-169F-45CD-98B3-310C3CE18518}" dt="2023-04-07T08:13:51.466" v="410" actId="47"/>
        <pc:sldMkLst>
          <pc:docMk/>
          <pc:sldMk cId="2134044688" sldId="304"/>
        </pc:sldMkLst>
        <pc:spChg chg="mod">
          <ac:chgData name="Hipp Cornelia" userId="faafdb45-4c38-4bd5-91af-3d5d1e3825ea" providerId="ADAL" clId="{180BCEBB-169F-45CD-98B3-310C3CE18518}" dt="2023-04-07T07:55:26.012" v="28" actId="2711"/>
          <ac:spMkLst>
            <pc:docMk/>
            <pc:sldMk cId="2134044688" sldId="304"/>
            <ac:spMk id="2" creationId="{C0F495D2-EA03-A88C-D0B8-B0A8B4D193B1}"/>
          </ac:spMkLst>
        </pc:spChg>
        <pc:spChg chg="mod">
          <ac:chgData name="Hipp Cornelia" userId="faafdb45-4c38-4bd5-91af-3d5d1e3825ea" providerId="ADAL" clId="{180BCEBB-169F-45CD-98B3-310C3CE18518}" dt="2023-04-07T08:10:15.882" v="329" actId="1076"/>
          <ac:spMkLst>
            <pc:docMk/>
            <pc:sldMk cId="2134044688" sldId="304"/>
            <ac:spMk id="3" creationId="{8AB2772F-631A-D386-824F-170B19CB257A}"/>
          </ac:spMkLst>
        </pc:spChg>
      </pc:sldChg>
      <pc:sldChg chg="addSp delSp modSp mod">
        <pc:chgData name="Hipp Cornelia" userId="faafdb45-4c38-4bd5-91af-3d5d1e3825ea" providerId="ADAL" clId="{180BCEBB-169F-45CD-98B3-310C3CE18518}" dt="2023-04-07T08:23:39.233" v="459" actId="6549"/>
        <pc:sldMkLst>
          <pc:docMk/>
          <pc:sldMk cId="1713706175" sldId="305"/>
        </pc:sldMkLst>
        <pc:spChg chg="mod">
          <ac:chgData name="Hipp Cornelia" userId="faafdb45-4c38-4bd5-91af-3d5d1e3825ea" providerId="ADAL" clId="{180BCEBB-169F-45CD-98B3-310C3CE18518}" dt="2023-04-07T08:14:14.846" v="412"/>
          <ac:spMkLst>
            <pc:docMk/>
            <pc:sldMk cId="1713706175" sldId="305"/>
            <ac:spMk id="2" creationId="{60F32C69-944C-DA4B-9681-28DED3768BE9}"/>
          </ac:spMkLst>
        </pc:spChg>
        <pc:spChg chg="mod">
          <ac:chgData name="Hipp Cornelia" userId="faafdb45-4c38-4bd5-91af-3d5d1e3825ea" providerId="ADAL" clId="{180BCEBB-169F-45CD-98B3-310C3CE18518}" dt="2023-04-07T08:23:39.233" v="459" actId="6549"/>
          <ac:spMkLst>
            <pc:docMk/>
            <pc:sldMk cId="1713706175" sldId="305"/>
            <ac:spMk id="3" creationId="{41F6FB7E-AAC3-7691-8D83-A08077B84B67}"/>
          </ac:spMkLst>
        </pc:spChg>
        <pc:spChg chg="add del mod">
          <ac:chgData name="Hipp Cornelia" userId="faafdb45-4c38-4bd5-91af-3d5d1e3825ea" providerId="ADAL" clId="{180BCEBB-169F-45CD-98B3-310C3CE18518}" dt="2023-04-07T08:14:14.846" v="412"/>
          <ac:spMkLst>
            <pc:docMk/>
            <pc:sldMk cId="1713706175" sldId="305"/>
            <ac:spMk id="4" creationId="{8C2ECD6C-84D5-9A57-3A8E-1FC8991B9497}"/>
          </ac:spMkLst>
        </pc:spChg>
        <pc:spChg chg="add del mod">
          <ac:chgData name="Hipp Cornelia" userId="faafdb45-4c38-4bd5-91af-3d5d1e3825ea" providerId="ADAL" clId="{180BCEBB-169F-45CD-98B3-310C3CE18518}" dt="2023-04-07T08:14:14.846" v="412"/>
          <ac:spMkLst>
            <pc:docMk/>
            <pc:sldMk cId="1713706175" sldId="305"/>
            <ac:spMk id="5" creationId="{5962A25B-2F1B-E96B-E228-37E31EB0BE11}"/>
          </ac:spMkLst>
        </pc:spChg>
      </pc:sldChg>
      <pc:sldChg chg="addSp delSp modSp mod">
        <pc:chgData name="Hipp Cornelia" userId="faafdb45-4c38-4bd5-91af-3d5d1e3825ea" providerId="ADAL" clId="{180BCEBB-169F-45CD-98B3-310C3CE18518}" dt="2023-04-07T08:56:13.845" v="985" actId="27636"/>
        <pc:sldMkLst>
          <pc:docMk/>
          <pc:sldMk cId="3604322339" sldId="306"/>
        </pc:sldMkLst>
        <pc:spChg chg="mod">
          <ac:chgData name="Hipp Cornelia" userId="faafdb45-4c38-4bd5-91af-3d5d1e3825ea" providerId="ADAL" clId="{180BCEBB-169F-45CD-98B3-310C3CE18518}" dt="2023-04-07T08:14:27.615" v="413"/>
          <ac:spMkLst>
            <pc:docMk/>
            <pc:sldMk cId="3604322339" sldId="306"/>
            <ac:spMk id="2" creationId="{DA85F73C-24BF-8BC9-1726-ABD3BD2CAAF0}"/>
          </ac:spMkLst>
        </pc:spChg>
        <pc:spChg chg="mod">
          <ac:chgData name="Hipp Cornelia" userId="faafdb45-4c38-4bd5-91af-3d5d1e3825ea" providerId="ADAL" clId="{180BCEBB-169F-45CD-98B3-310C3CE18518}" dt="2023-04-07T08:56:13.845" v="985" actId="27636"/>
          <ac:spMkLst>
            <pc:docMk/>
            <pc:sldMk cId="3604322339" sldId="306"/>
            <ac:spMk id="3" creationId="{D371F893-9690-E125-4733-CF1993946C01}"/>
          </ac:spMkLst>
        </pc:spChg>
        <pc:spChg chg="add del mod">
          <ac:chgData name="Hipp Cornelia" userId="faafdb45-4c38-4bd5-91af-3d5d1e3825ea" providerId="ADAL" clId="{180BCEBB-169F-45CD-98B3-310C3CE18518}" dt="2023-04-07T08:14:27.615" v="413"/>
          <ac:spMkLst>
            <pc:docMk/>
            <pc:sldMk cId="3604322339" sldId="306"/>
            <ac:spMk id="4" creationId="{E3B553F5-D691-F9EB-30D5-A2878BEE0094}"/>
          </ac:spMkLst>
        </pc:spChg>
        <pc:spChg chg="add del mod">
          <ac:chgData name="Hipp Cornelia" userId="faafdb45-4c38-4bd5-91af-3d5d1e3825ea" providerId="ADAL" clId="{180BCEBB-169F-45CD-98B3-310C3CE18518}" dt="2023-04-07T08:14:27.615" v="413"/>
          <ac:spMkLst>
            <pc:docMk/>
            <pc:sldMk cId="3604322339" sldId="306"/>
            <ac:spMk id="5" creationId="{EB06656A-0B37-9F41-6A56-59E3AAD01B4A}"/>
          </ac:spMkLst>
        </pc:spChg>
        <pc:picChg chg="mod">
          <ac:chgData name="Hipp Cornelia" userId="faafdb45-4c38-4bd5-91af-3d5d1e3825ea" providerId="ADAL" clId="{180BCEBB-169F-45CD-98B3-310C3CE18518}" dt="2023-04-07T08:31:31.003" v="537" actId="14100"/>
          <ac:picMkLst>
            <pc:docMk/>
            <pc:sldMk cId="3604322339" sldId="306"/>
            <ac:picMk id="7" creationId="{D8DE7027-5CE8-62FE-DEE9-683510988F34}"/>
          </ac:picMkLst>
        </pc:picChg>
        <pc:cxnChg chg="add mod">
          <ac:chgData name="Hipp Cornelia" userId="faafdb45-4c38-4bd5-91af-3d5d1e3825ea" providerId="ADAL" clId="{180BCEBB-169F-45CD-98B3-310C3CE18518}" dt="2023-04-07T08:33:51.768" v="604" actId="1582"/>
          <ac:cxnSpMkLst>
            <pc:docMk/>
            <pc:sldMk cId="3604322339" sldId="306"/>
            <ac:cxnSpMk id="6" creationId="{3CBF3CCE-6460-1CCE-941D-37FA3975775F}"/>
          </ac:cxnSpMkLst>
        </pc:cxnChg>
      </pc:sldChg>
      <pc:sldChg chg="addSp delSp modSp mod">
        <pc:chgData name="Hipp Cornelia" userId="faafdb45-4c38-4bd5-91af-3d5d1e3825ea" providerId="ADAL" clId="{180BCEBB-169F-45CD-98B3-310C3CE18518}" dt="2023-04-07T08:32:49.982" v="550" actId="208"/>
        <pc:sldMkLst>
          <pc:docMk/>
          <pc:sldMk cId="2483512191" sldId="307"/>
        </pc:sldMkLst>
        <pc:spChg chg="mod">
          <ac:chgData name="Hipp Cornelia" userId="faafdb45-4c38-4bd5-91af-3d5d1e3825ea" providerId="ADAL" clId="{180BCEBB-169F-45CD-98B3-310C3CE18518}" dt="2023-04-07T08:14:51.893" v="416"/>
          <ac:spMkLst>
            <pc:docMk/>
            <pc:sldMk cId="2483512191" sldId="307"/>
            <ac:spMk id="2" creationId="{04A96C0B-F33E-292B-8A5B-3DCD36A4EF7C}"/>
          </ac:spMkLst>
        </pc:spChg>
        <pc:spChg chg="mod">
          <ac:chgData name="Hipp Cornelia" userId="faafdb45-4c38-4bd5-91af-3d5d1e3825ea" providerId="ADAL" clId="{180BCEBB-169F-45CD-98B3-310C3CE18518}" dt="2023-04-07T08:14:51.893" v="416"/>
          <ac:spMkLst>
            <pc:docMk/>
            <pc:sldMk cId="2483512191" sldId="307"/>
            <ac:spMk id="3" creationId="{EA611D1C-1173-280E-77B7-2296ACF509B1}"/>
          </ac:spMkLst>
        </pc:spChg>
        <pc:spChg chg="add del mod">
          <ac:chgData name="Hipp Cornelia" userId="faafdb45-4c38-4bd5-91af-3d5d1e3825ea" providerId="ADAL" clId="{180BCEBB-169F-45CD-98B3-310C3CE18518}" dt="2023-04-07T08:14:51.893" v="416"/>
          <ac:spMkLst>
            <pc:docMk/>
            <pc:sldMk cId="2483512191" sldId="307"/>
            <ac:spMk id="4" creationId="{D0D3DC67-D0DD-4A1A-0F05-0268D8EA733E}"/>
          </ac:spMkLst>
        </pc:spChg>
        <pc:spChg chg="add del mod">
          <ac:chgData name="Hipp Cornelia" userId="faafdb45-4c38-4bd5-91af-3d5d1e3825ea" providerId="ADAL" clId="{180BCEBB-169F-45CD-98B3-310C3CE18518}" dt="2023-04-07T08:14:51.893" v="416"/>
          <ac:spMkLst>
            <pc:docMk/>
            <pc:sldMk cId="2483512191" sldId="307"/>
            <ac:spMk id="5" creationId="{1E763127-5A4D-525C-98FE-E8ED178842D0}"/>
          </ac:spMkLst>
        </pc:spChg>
        <pc:cxnChg chg="mod">
          <ac:chgData name="Hipp Cornelia" userId="faafdb45-4c38-4bd5-91af-3d5d1e3825ea" providerId="ADAL" clId="{180BCEBB-169F-45CD-98B3-310C3CE18518}" dt="2023-04-07T08:32:02.166" v="541" actId="1582"/>
          <ac:cxnSpMkLst>
            <pc:docMk/>
            <pc:sldMk cId="2483512191" sldId="307"/>
            <ac:cxnSpMk id="16" creationId="{EB3F99DB-487D-E4BB-9BAE-94356220CA7C}"/>
          </ac:cxnSpMkLst>
        </pc:cxnChg>
        <pc:cxnChg chg="mod">
          <ac:chgData name="Hipp Cornelia" userId="faafdb45-4c38-4bd5-91af-3d5d1e3825ea" providerId="ADAL" clId="{180BCEBB-169F-45CD-98B3-310C3CE18518}" dt="2023-04-07T08:32:09.211" v="542" actId="1582"/>
          <ac:cxnSpMkLst>
            <pc:docMk/>
            <pc:sldMk cId="2483512191" sldId="307"/>
            <ac:cxnSpMk id="19" creationId="{50E3CB81-EAA2-5424-9C3F-B4DC8017B027}"/>
          </ac:cxnSpMkLst>
        </pc:cxnChg>
        <pc:cxnChg chg="mod">
          <ac:chgData name="Hipp Cornelia" userId="faafdb45-4c38-4bd5-91af-3d5d1e3825ea" providerId="ADAL" clId="{180BCEBB-169F-45CD-98B3-310C3CE18518}" dt="2023-04-07T08:32:16.550" v="544" actId="208"/>
          <ac:cxnSpMkLst>
            <pc:docMk/>
            <pc:sldMk cId="2483512191" sldId="307"/>
            <ac:cxnSpMk id="22" creationId="{37D8CFF5-4EF6-54FB-9F50-228EFDCF178E}"/>
          </ac:cxnSpMkLst>
        </pc:cxnChg>
        <pc:cxnChg chg="mod">
          <ac:chgData name="Hipp Cornelia" userId="faafdb45-4c38-4bd5-91af-3d5d1e3825ea" providerId="ADAL" clId="{180BCEBB-169F-45CD-98B3-310C3CE18518}" dt="2023-04-07T08:32:28.931" v="546" actId="208"/>
          <ac:cxnSpMkLst>
            <pc:docMk/>
            <pc:sldMk cId="2483512191" sldId="307"/>
            <ac:cxnSpMk id="26" creationId="{2FC534F2-C6AE-D2A2-CB9B-73DA7A9B36AD}"/>
          </ac:cxnSpMkLst>
        </pc:cxnChg>
        <pc:cxnChg chg="mod">
          <ac:chgData name="Hipp Cornelia" userId="faafdb45-4c38-4bd5-91af-3d5d1e3825ea" providerId="ADAL" clId="{180BCEBB-169F-45CD-98B3-310C3CE18518}" dt="2023-04-07T08:32:40.019" v="548" actId="208"/>
          <ac:cxnSpMkLst>
            <pc:docMk/>
            <pc:sldMk cId="2483512191" sldId="307"/>
            <ac:cxnSpMk id="29" creationId="{4B21B5B7-DD06-0AE1-A3B1-1225A6A6E1F1}"/>
          </ac:cxnSpMkLst>
        </pc:cxnChg>
        <pc:cxnChg chg="mod">
          <ac:chgData name="Hipp Cornelia" userId="faafdb45-4c38-4bd5-91af-3d5d1e3825ea" providerId="ADAL" clId="{180BCEBB-169F-45CD-98B3-310C3CE18518}" dt="2023-04-07T08:32:49.982" v="550" actId="208"/>
          <ac:cxnSpMkLst>
            <pc:docMk/>
            <pc:sldMk cId="2483512191" sldId="307"/>
            <ac:cxnSpMk id="32" creationId="{8D2B467B-C845-C14B-79E7-9F98B2217BC8}"/>
          </ac:cxnSpMkLst>
        </pc:cxnChg>
      </pc:sldChg>
      <pc:sldChg chg="addSp delSp modSp mod">
        <pc:chgData name="Hipp Cornelia" userId="faafdb45-4c38-4bd5-91af-3d5d1e3825ea" providerId="ADAL" clId="{180BCEBB-169F-45CD-98B3-310C3CE18518}" dt="2023-04-07T08:14:45.627" v="415"/>
        <pc:sldMkLst>
          <pc:docMk/>
          <pc:sldMk cId="4198459830" sldId="308"/>
        </pc:sldMkLst>
        <pc:spChg chg="mod">
          <ac:chgData name="Hipp Cornelia" userId="faafdb45-4c38-4bd5-91af-3d5d1e3825ea" providerId="ADAL" clId="{180BCEBB-169F-45CD-98B3-310C3CE18518}" dt="2023-04-07T08:14:45.627" v="415"/>
          <ac:spMkLst>
            <pc:docMk/>
            <pc:sldMk cId="4198459830" sldId="308"/>
            <ac:spMk id="2" creationId="{887B1823-59E6-B814-2E8E-58442C44C30A}"/>
          </ac:spMkLst>
        </pc:spChg>
        <pc:spChg chg="add del mod">
          <ac:chgData name="Hipp Cornelia" userId="faafdb45-4c38-4bd5-91af-3d5d1e3825ea" providerId="ADAL" clId="{180BCEBB-169F-45CD-98B3-310C3CE18518}" dt="2023-04-07T08:14:45.627" v="415"/>
          <ac:spMkLst>
            <pc:docMk/>
            <pc:sldMk cId="4198459830" sldId="308"/>
            <ac:spMk id="3" creationId="{EF1D22D3-7AB5-94BB-82AF-B23976C61D17}"/>
          </ac:spMkLst>
        </pc:spChg>
        <pc:spChg chg="add del mod">
          <ac:chgData name="Hipp Cornelia" userId="faafdb45-4c38-4bd5-91af-3d5d1e3825ea" providerId="ADAL" clId="{180BCEBB-169F-45CD-98B3-310C3CE18518}" dt="2023-04-07T08:14:45.627" v="415"/>
          <ac:spMkLst>
            <pc:docMk/>
            <pc:sldMk cId="4198459830" sldId="308"/>
            <ac:spMk id="4" creationId="{C70805CE-1A35-AD93-28E0-DFA067C0B8DD}"/>
          </ac:spMkLst>
        </pc:spChg>
        <pc:spChg chg="add mod">
          <ac:chgData name="Hipp Cornelia" userId="faafdb45-4c38-4bd5-91af-3d5d1e3825ea" providerId="ADAL" clId="{180BCEBB-169F-45CD-98B3-310C3CE18518}" dt="2023-04-07T08:14:45.627" v="415"/>
          <ac:spMkLst>
            <pc:docMk/>
            <pc:sldMk cId="4198459830" sldId="308"/>
            <ac:spMk id="5" creationId="{F13FDCD8-8F66-7580-47DF-F63A37AE1734}"/>
          </ac:spMkLst>
        </pc:spChg>
        <pc:spChg chg="del">
          <ac:chgData name="Hipp Cornelia" userId="faafdb45-4c38-4bd5-91af-3d5d1e3825ea" providerId="ADAL" clId="{180BCEBB-169F-45CD-98B3-310C3CE18518}" dt="2023-04-07T08:14:45.627" v="415"/>
          <ac:spMkLst>
            <pc:docMk/>
            <pc:sldMk cId="4198459830" sldId="308"/>
            <ac:spMk id="6" creationId="{0662DB16-A2E5-DB3A-DF31-19B7282ABDAA}"/>
          </ac:spMkLst>
        </pc:spChg>
        <pc:picChg chg="mod">
          <ac:chgData name="Hipp Cornelia" userId="faafdb45-4c38-4bd5-91af-3d5d1e3825ea" providerId="ADAL" clId="{180BCEBB-169F-45CD-98B3-310C3CE18518}" dt="2023-04-07T08:14:45.627" v="415"/>
          <ac:picMkLst>
            <pc:docMk/>
            <pc:sldMk cId="4198459830" sldId="308"/>
            <ac:picMk id="9" creationId="{00BA9E52-92F5-451C-1101-F77B77EBE941}"/>
          </ac:picMkLst>
        </pc:picChg>
      </pc:sldChg>
      <pc:sldChg chg="addSp delSp modSp mod ord">
        <pc:chgData name="Hipp Cornelia" userId="faafdb45-4c38-4bd5-91af-3d5d1e3825ea" providerId="ADAL" clId="{180BCEBB-169F-45CD-98B3-310C3CE18518}" dt="2023-04-07T08:53:19.852" v="875"/>
        <pc:sldMkLst>
          <pc:docMk/>
          <pc:sldMk cId="2299849380" sldId="309"/>
        </pc:sldMkLst>
        <pc:spChg chg="mod">
          <ac:chgData name="Hipp Cornelia" userId="faafdb45-4c38-4bd5-91af-3d5d1e3825ea" providerId="ADAL" clId="{180BCEBB-169F-45CD-98B3-310C3CE18518}" dt="2023-04-07T08:16:05.723" v="421"/>
          <ac:spMkLst>
            <pc:docMk/>
            <pc:sldMk cId="2299849380" sldId="309"/>
            <ac:spMk id="2" creationId="{1E7C654C-BECA-1E07-72B2-0845717D34E9}"/>
          </ac:spMkLst>
        </pc:spChg>
        <pc:spChg chg="mod">
          <ac:chgData name="Hipp Cornelia" userId="faafdb45-4c38-4bd5-91af-3d5d1e3825ea" providerId="ADAL" clId="{180BCEBB-169F-45CD-98B3-310C3CE18518}" dt="2023-04-07T08:16:05.723" v="421"/>
          <ac:spMkLst>
            <pc:docMk/>
            <pc:sldMk cId="2299849380" sldId="309"/>
            <ac:spMk id="3" creationId="{D3550B49-F04B-23AA-ADAE-83C1010C97F1}"/>
          </ac:spMkLst>
        </pc:spChg>
        <pc:spChg chg="add del mod">
          <ac:chgData name="Hipp Cornelia" userId="faafdb45-4c38-4bd5-91af-3d5d1e3825ea" providerId="ADAL" clId="{180BCEBB-169F-45CD-98B3-310C3CE18518}" dt="2023-04-07T08:16:05.723" v="421"/>
          <ac:spMkLst>
            <pc:docMk/>
            <pc:sldMk cId="2299849380" sldId="309"/>
            <ac:spMk id="4" creationId="{82CF5D59-D4E6-76EA-1395-7362BAFA8457}"/>
          </ac:spMkLst>
        </pc:spChg>
        <pc:spChg chg="add del mod">
          <ac:chgData name="Hipp Cornelia" userId="faafdb45-4c38-4bd5-91af-3d5d1e3825ea" providerId="ADAL" clId="{180BCEBB-169F-45CD-98B3-310C3CE18518}" dt="2023-04-07T08:16:05.723" v="421"/>
          <ac:spMkLst>
            <pc:docMk/>
            <pc:sldMk cId="2299849380" sldId="309"/>
            <ac:spMk id="5" creationId="{515563E3-7472-6D6E-494C-E51F488A4577}"/>
          </ac:spMkLst>
        </pc:spChg>
      </pc:sldChg>
      <pc:sldChg chg="addSp delSp modSp mod">
        <pc:chgData name="Hipp Cornelia" userId="faafdb45-4c38-4bd5-91af-3d5d1e3825ea" providerId="ADAL" clId="{180BCEBB-169F-45CD-98B3-310C3CE18518}" dt="2023-04-07T08:28:25.460" v="506" actId="27636"/>
        <pc:sldMkLst>
          <pc:docMk/>
          <pc:sldMk cId="2490983810" sldId="310"/>
        </pc:sldMkLst>
        <pc:spChg chg="mod">
          <ac:chgData name="Hipp Cornelia" userId="faafdb45-4c38-4bd5-91af-3d5d1e3825ea" providerId="ADAL" clId="{180BCEBB-169F-45CD-98B3-310C3CE18518}" dt="2023-04-07T08:16:37.983" v="437"/>
          <ac:spMkLst>
            <pc:docMk/>
            <pc:sldMk cId="2490983810" sldId="310"/>
            <ac:spMk id="2" creationId="{737F4487-194B-802E-0CE3-D7A0A34A2BA1}"/>
          </ac:spMkLst>
        </pc:spChg>
        <pc:spChg chg="mod">
          <ac:chgData name="Hipp Cornelia" userId="faafdb45-4c38-4bd5-91af-3d5d1e3825ea" providerId="ADAL" clId="{180BCEBB-169F-45CD-98B3-310C3CE18518}" dt="2023-04-07T08:28:25.460" v="506" actId="27636"/>
          <ac:spMkLst>
            <pc:docMk/>
            <pc:sldMk cId="2490983810" sldId="310"/>
            <ac:spMk id="3" creationId="{0CFD0068-275C-5565-9D4A-FA59ADEC9590}"/>
          </ac:spMkLst>
        </pc:spChg>
        <pc:spChg chg="add del mod">
          <ac:chgData name="Hipp Cornelia" userId="faafdb45-4c38-4bd5-91af-3d5d1e3825ea" providerId="ADAL" clId="{180BCEBB-169F-45CD-98B3-310C3CE18518}" dt="2023-04-07T08:14:59.864" v="420"/>
          <ac:spMkLst>
            <pc:docMk/>
            <pc:sldMk cId="2490983810" sldId="310"/>
            <ac:spMk id="4" creationId="{466CE62D-2071-28AB-A96B-9FA51130804E}"/>
          </ac:spMkLst>
        </pc:spChg>
        <pc:spChg chg="add del mod">
          <ac:chgData name="Hipp Cornelia" userId="faafdb45-4c38-4bd5-91af-3d5d1e3825ea" providerId="ADAL" clId="{180BCEBB-169F-45CD-98B3-310C3CE18518}" dt="2023-04-07T08:14:59.864" v="420"/>
          <ac:spMkLst>
            <pc:docMk/>
            <pc:sldMk cId="2490983810" sldId="310"/>
            <ac:spMk id="5" creationId="{250810F9-3993-F068-E42C-C97A018393D2}"/>
          </ac:spMkLst>
        </pc:spChg>
        <pc:spChg chg="add del mod">
          <ac:chgData name="Hipp Cornelia" userId="faafdb45-4c38-4bd5-91af-3d5d1e3825ea" providerId="ADAL" clId="{180BCEBB-169F-45CD-98B3-310C3CE18518}" dt="2023-04-07T08:14:59.864" v="420"/>
          <ac:spMkLst>
            <pc:docMk/>
            <pc:sldMk cId="2490983810" sldId="310"/>
            <ac:spMk id="6" creationId="{DE25EE2F-7A8F-4E10-9CE2-5EA6746D2BDB}"/>
          </ac:spMkLst>
        </pc:spChg>
        <pc:spChg chg="add del mod">
          <ac:chgData name="Hipp Cornelia" userId="faafdb45-4c38-4bd5-91af-3d5d1e3825ea" providerId="ADAL" clId="{180BCEBB-169F-45CD-98B3-310C3CE18518}" dt="2023-04-07T08:16:37.983" v="437"/>
          <ac:spMkLst>
            <pc:docMk/>
            <pc:sldMk cId="2490983810" sldId="310"/>
            <ac:spMk id="8" creationId="{CC2DC8DF-E544-1625-7C04-70616345EBB2}"/>
          </ac:spMkLst>
        </pc:spChg>
        <pc:spChg chg="add del mod">
          <ac:chgData name="Hipp Cornelia" userId="faafdb45-4c38-4bd5-91af-3d5d1e3825ea" providerId="ADAL" clId="{180BCEBB-169F-45CD-98B3-310C3CE18518}" dt="2023-04-07T08:16:37.983" v="437"/>
          <ac:spMkLst>
            <pc:docMk/>
            <pc:sldMk cId="2490983810" sldId="310"/>
            <ac:spMk id="9" creationId="{891B495D-E392-9833-508A-9EB2EEE8F1E0}"/>
          </ac:spMkLst>
        </pc:spChg>
        <pc:spChg chg="add del mod">
          <ac:chgData name="Hipp Cornelia" userId="faafdb45-4c38-4bd5-91af-3d5d1e3825ea" providerId="ADAL" clId="{180BCEBB-169F-45CD-98B3-310C3CE18518}" dt="2023-04-07T08:16:37.983" v="437"/>
          <ac:spMkLst>
            <pc:docMk/>
            <pc:sldMk cId="2490983810" sldId="310"/>
            <ac:spMk id="10" creationId="{21B8B188-90EB-88A4-4564-6BB5595C63C0}"/>
          </ac:spMkLst>
        </pc:spChg>
        <pc:spChg chg="add del mod">
          <ac:chgData name="Hipp Cornelia" userId="faafdb45-4c38-4bd5-91af-3d5d1e3825ea" providerId="ADAL" clId="{180BCEBB-169F-45CD-98B3-310C3CE18518}" dt="2023-04-07T08:27:52.129" v="489" actId="478"/>
          <ac:spMkLst>
            <pc:docMk/>
            <pc:sldMk cId="2490983810" sldId="310"/>
            <ac:spMk id="15" creationId="{D858A789-B0CD-3233-E806-DA531024B8AD}"/>
          </ac:spMkLst>
        </pc:spChg>
        <pc:picChg chg="del mod">
          <ac:chgData name="Hipp Cornelia" userId="faafdb45-4c38-4bd5-91af-3d5d1e3825ea" providerId="ADAL" clId="{180BCEBB-169F-45CD-98B3-310C3CE18518}" dt="2023-04-07T08:27:45.842" v="487" actId="478"/>
          <ac:picMkLst>
            <pc:docMk/>
            <pc:sldMk cId="2490983810" sldId="310"/>
            <ac:picMk id="7" creationId="{959FACD1-B15B-E139-D92F-B8E1AF8D5BD9}"/>
          </ac:picMkLst>
        </pc:picChg>
        <pc:picChg chg="del mod">
          <ac:chgData name="Hipp Cornelia" userId="faafdb45-4c38-4bd5-91af-3d5d1e3825ea" providerId="ADAL" clId="{180BCEBB-169F-45CD-98B3-310C3CE18518}" dt="2023-04-07T08:27:43.608" v="486" actId="478"/>
          <ac:picMkLst>
            <pc:docMk/>
            <pc:sldMk cId="2490983810" sldId="310"/>
            <ac:picMk id="12" creationId="{0371C703-017C-FFDE-C9A1-86CBEC7B5D22}"/>
          </ac:picMkLst>
        </pc:picChg>
        <pc:picChg chg="add mod">
          <ac:chgData name="Hipp Cornelia" userId="faafdb45-4c38-4bd5-91af-3d5d1e3825ea" providerId="ADAL" clId="{180BCEBB-169F-45CD-98B3-310C3CE18518}" dt="2023-04-07T08:28:02.284" v="491" actId="1076"/>
          <ac:picMkLst>
            <pc:docMk/>
            <pc:sldMk cId="2490983810" sldId="310"/>
            <ac:picMk id="13" creationId="{4A268960-1EDA-B6BF-0208-135954186191}"/>
          </ac:picMkLst>
        </pc:picChg>
      </pc:sldChg>
      <pc:sldChg chg="modSp mod">
        <pc:chgData name="Hipp Cornelia" userId="faafdb45-4c38-4bd5-91af-3d5d1e3825ea" providerId="ADAL" clId="{180BCEBB-169F-45CD-98B3-310C3CE18518}" dt="2023-04-07T08:54:58.975" v="880" actId="20577"/>
        <pc:sldMkLst>
          <pc:docMk/>
          <pc:sldMk cId="3592633917" sldId="311"/>
        </pc:sldMkLst>
        <pc:spChg chg="mod">
          <ac:chgData name="Hipp Cornelia" userId="faafdb45-4c38-4bd5-91af-3d5d1e3825ea" providerId="ADAL" clId="{180BCEBB-169F-45CD-98B3-310C3CE18518}" dt="2023-04-07T08:54:58.975" v="880" actId="20577"/>
          <ac:spMkLst>
            <pc:docMk/>
            <pc:sldMk cId="3592633917" sldId="311"/>
            <ac:spMk id="2" creationId="{59B5F575-0634-622C-DAFD-C839DDCE02A1}"/>
          </ac:spMkLst>
        </pc:spChg>
      </pc:sldChg>
      <pc:sldChg chg="modSp mod">
        <pc:chgData name="Hipp Cornelia" userId="faafdb45-4c38-4bd5-91af-3d5d1e3825ea" providerId="ADAL" clId="{180BCEBB-169F-45CD-98B3-310C3CE18518}" dt="2023-04-07T07:56:23.461" v="36" actId="2711"/>
        <pc:sldMkLst>
          <pc:docMk/>
          <pc:sldMk cId="163153662" sldId="312"/>
        </pc:sldMkLst>
        <pc:spChg chg="mod">
          <ac:chgData name="Hipp Cornelia" userId="faafdb45-4c38-4bd5-91af-3d5d1e3825ea" providerId="ADAL" clId="{180BCEBB-169F-45CD-98B3-310C3CE18518}" dt="2023-04-07T07:56:23.461" v="36" actId="2711"/>
          <ac:spMkLst>
            <pc:docMk/>
            <pc:sldMk cId="163153662" sldId="312"/>
            <ac:spMk id="2" creationId="{9EC0BA41-7C8F-08C9-7474-09C1D6A26697}"/>
          </ac:spMkLst>
        </pc:spChg>
      </pc:sldChg>
      <pc:sldChg chg="modSp mod">
        <pc:chgData name="Hipp Cornelia" userId="faafdb45-4c38-4bd5-91af-3d5d1e3825ea" providerId="ADAL" clId="{180BCEBB-169F-45CD-98B3-310C3CE18518}" dt="2023-04-07T07:56:29.253" v="37" actId="2711"/>
        <pc:sldMkLst>
          <pc:docMk/>
          <pc:sldMk cId="1074428457" sldId="313"/>
        </pc:sldMkLst>
        <pc:spChg chg="mod">
          <ac:chgData name="Hipp Cornelia" userId="faafdb45-4c38-4bd5-91af-3d5d1e3825ea" providerId="ADAL" clId="{180BCEBB-169F-45CD-98B3-310C3CE18518}" dt="2023-04-07T07:56:29.253" v="37" actId="2711"/>
          <ac:spMkLst>
            <pc:docMk/>
            <pc:sldMk cId="1074428457" sldId="313"/>
            <ac:spMk id="2" creationId="{5A47FE92-D5C6-9C39-19AC-498AD63981FB}"/>
          </ac:spMkLst>
        </pc:spChg>
      </pc:sldChg>
      <pc:sldChg chg="modSp new del mod">
        <pc:chgData name="Hipp Cornelia" userId="faafdb45-4c38-4bd5-91af-3d5d1e3825ea" providerId="ADAL" clId="{180BCEBB-169F-45CD-98B3-310C3CE18518}" dt="2023-04-07T08:01:52.805" v="138" actId="47"/>
        <pc:sldMkLst>
          <pc:docMk/>
          <pc:sldMk cId="776127321" sldId="314"/>
        </pc:sldMkLst>
        <pc:spChg chg="mod">
          <ac:chgData name="Hipp Cornelia" userId="faafdb45-4c38-4bd5-91af-3d5d1e3825ea" providerId="ADAL" clId="{180BCEBB-169F-45CD-98B3-310C3CE18518}" dt="2023-04-07T08:01:50.600" v="137" actId="20577"/>
          <ac:spMkLst>
            <pc:docMk/>
            <pc:sldMk cId="776127321" sldId="314"/>
            <ac:spMk id="3" creationId="{2C1AC91B-6822-36E7-AE54-A77982FEC4EC}"/>
          </ac:spMkLst>
        </pc:spChg>
      </pc:sldChg>
      <pc:sldChg chg="modSp new del mod">
        <pc:chgData name="Hipp Cornelia" userId="faafdb45-4c38-4bd5-91af-3d5d1e3825ea" providerId="ADAL" clId="{180BCEBB-169F-45CD-98B3-310C3CE18518}" dt="2023-04-07T08:06:08.720" v="256" actId="47"/>
        <pc:sldMkLst>
          <pc:docMk/>
          <pc:sldMk cId="788143724" sldId="314"/>
        </pc:sldMkLst>
        <pc:spChg chg="mod">
          <ac:chgData name="Hipp Cornelia" userId="faafdb45-4c38-4bd5-91af-3d5d1e3825ea" providerId="ADAL" clId="{180BCEBB-169F-45CD-98B3-310C3CE18518}" dt="2023-04-07T08:03:55.731" v="238" actId="255"/>
          <ac:spMkLst>
            <pc:docMk/>
            <pc:sldMk cId="788143724" sldId="314"/>
            <ac:spMk id="2" creationId="{3C9934CF-42E9-0ACB-1451-36B34B1087DE}"/>
          </ac:spMkLst>
        </pc:spChg>
        <pc:spChg chg="mod">
          <ac:chgData name="Hipp Cornelia" userId="faafdb45-4c38-4bd5-91af-3d5d1e3825ea" providerId="ADAL" clId="{180BCEBB-169F-45CD-98B3-310C3CE18518}" dt="2023-04-07T08:04:14.984" v="240"/>
          <ac:spMkLst>
            <pc:docMk/>
            <pc:sldMk cId="788143724" sldId="314"/>
            <ac:spMk id="3" creationId="{66D504DA-F0F3-7AE9-FEF5-359977B33837}"/>
          </ac:spMkLst>
        </pc:spChg>
      </pc:sldChg>
      <pc:sldChg chg="modSp new del mod">
        <pc:chgData name="Hipp Cornelia" userId="faafdb45-4c38-4bd5-91af-3d5d1e3825ea" providerId="ADAL" clId="{180BCEBB-169F-45CD-98B3-310C3CE18518}" dt="2023-04-07T07:57:27.435" v="48" actId="47"/>
        <pc:sldMkLst>
          <pc:docMk/>
          <pc:sldMk cId="1275468822" sldId="314"/>
        </pc:sldMkLst>
        <pc:spChg chg="mod">
          <ac:chgData name="Hipp Cornelia" userId="faafdb45-4c38-4bd5-91af-3d5d1e3825ea" providerId="ADAL" clId="{180BCEBB-169F-45CD-98B3-310C3CE18518}" dt="2023-04-07T07:57:18.736" v="47" actId="12"/>
          <ac:spMkLst>
            <pc:docMk/>
            <pc:sldMk cId="1275468822" sldId="314"/>
            <ac:spMk id="3" creationId="{B187CF74-26DC-5918-1335-277C24E88F67}"/>
          </ac:spMkLst>
        </pc:spChg>
      </pc:sldChg>
      <pc:sldChg chg="modSp new del mod">
        <pc:chgData name="Hipp Cornelia" userId="faafdb45-4c38-4bd5-91af-3d5d1e3825ea" providerId="ADAL" clId="{180BCEBB-169F-45CD-98B3-310C3CE18518}" dt="2023-04-07T07:59:25.790" v="69" actId="47"/>
        <pc:sldMkLst>
          <pc:docMk/>
          <pc:sldMk cId="2290276241" sldId="314"/>
        </pc:sldMkLst>
        <pc:spChg chg="mod">
          <ac:chgData name="Hipp Cornelia" userId="faafdb45-4c38-4bd5-91af-3d5d1e3825ea" providerId="ADAL" clId="{180BCEBB-169F-45CD-98B3-310C3CE18518}" dt="2023-04-07T07:59:12.951" v="68" actId="20577"/>
          <ac:spMkLst>
            <pc:docMk/>
            <pc:sldMk cId="2290276241" sldId="314"/>
            <ac:spMk id="3" creationId="{1CE7A9FA-17F4-1430-D01F-0470AE5910FE}"/>
          </ac:spMkLst>
        </pc:spChg>
      </pc:sldChg>
      <pc:sldChg chg="modSp new del mod">
        <pc:chgData name="Hipp Cornelia" userId="faafdb45-4c38-4bd5-91af-3d5d1e3825ea" providerId="ADAL" clId="{180BCEBB-169F-45CD-98B3-310C3CE18518}" dt="2023-04-07T08:06:28.077" v="259" actId="47"/>
        <pc:sldMkLst>
          <pc:docMk/>
          <pc:sldMk cId="3189821950" sldId="314"/>
        </pc:sldMkLst>
        <pc:spChg chg="mod">
          <ac:chgData name="Hipp Cornelia" userId="faafdb45-4c38-4bd5-91af-3d5d1e3825ea" providerId="ADAL" clId="{180BCEBB-169F-45CD-98B3-310C3CE18518}" dt="2023-04-07T08:06:18.156" v="258"/>
          <ac:spMkLst>
            <pc:docMk/>
            <pc:sldMk cId="3189821950" sldId="314"/>
            <ac:spMk id="2" creationId="{912C8945-3C9C-A9A5-86D8-03B8DD50CDC4}"/>
          </ac:spMkLst>
        </pc:spChg>
      </pc:sldChg>
      <pc:sldChg chg="addSp delSp modSp new mod">
        <pc:chgData name="Hipp Cornelia" userId="faafdb45-4c38-4bd5-91af-3d5d1e3825ea" providerId="ADAL" clId="{180BCEBB-169F-45CD-98B3-310C3CE18518}" dt="2023-04-07T08:59:08.429" v="1031"/>
        <pc:sldMkLst>
          <pc:docMk/>
          <pc:sldMk cId="3591659182" sldId="314"/>
        </pc:sldMkLst>
        <pc:spChg chg="mod">
          <ac:chgData name="Hipp Cornelia" userId="faafdb45-4c38-4bd5-91af-3d5d1e3825ea" providerId="ADAL" clId="{180BCEBB-169F-45CD-98B3-310C3CE18518}" dt="2023-04-07T08:59:08.429" v="1031"/>
          <ac:spMkLst>
            <pc:docMk/>
            <pc:sldMk cId="3591659182" sldId="314"/>
            <ac:spMk id="2" creationId="{0A54F3BA-A2ED-C4A3-CBA2-53EBCB55E3C5}"/>
          </ac:spMkLst>
        </pc:spChg>
        <pc:spChg chg="mod">
          <ac:chgData name="Hipp Cornelia" userId="faafdb45-4c38-4bd5-91af-3d5d1e3825ea" providerId="ADAL" clId="{180BCEBB-169F-45CD-98B3-310C3CE18518}" dt="2023-04-07T08:59:08.429" v="1031"/>
          <ac:spMkLst>
            <pc:docMk/>
            <pc:sldMk cId="3591659182" sldId="314"/>
            <ac:spMk id="3" creationId="{A75629DA-49CF-1693-F508-F8BCA2CA4BD0}"/>
          </ac:spMkLst>
        </pc:spChg>
        <pc:spChg chg="add del mod">
          <ac:chgData name="Hipp Cornelia" userId="faafdb45-4c38-4bd5-91af-3d5d1e3825ea" providerId="ADAL" clId="{180BCEBB-169F-45CD-98B3-310C3CE18518}" dt="2023-04-07T08:23:25.557" v="456"/>
          <ac:spMkLst>
            <pc:docMk/>
            <pc:sldMk cId="3591659182" sldId="314"/>
            <ac:spMk id="4" creationId="{3084A201-29BB-8E71-32EF-99B8D9FA300B}"/>
          </ac:spMkLst>
        </pc:spChg>
        <pc:spChg chg="add del mod">
          <ac:chgData name="Hipp Cornelia" userId="faafdb45-4c38-4bd5-91af-3d5d1e3825ea" providerId="ADAL" clId="{180BCEBB-169F-45CD-98B3-310C3CE18518}" dt="2023-04-07T08:23:25.557" v="456"/>
          <ac:spMkLst>
            <pc:docMk/>
            <pc:sldMk cId="3591659182" sldId="314"/>
            <ac:spMk id="5" creationId="{6F72F369-FFD0-5D82-C023-AD062FD1671B}"/>
          </ac:spMkLst>
        </pc:spChg>
        <pc:spChg chg="add del mod">
          <ac:chgData name="Hipp Cornelia" userId="faafdb45-4c38-4bd5-91af-3d5d1e3825ea" providerId="ADAL" clId="{180BCEBB-169F-45CD-98B3-310C3CE18518}" dt="2023-04-07T08:59:08.429" v="1031"/>
          <ac:spMkLst>
            <pc:docMk/>
            <pc:sldMk cId="3591659182" sldId="314"/>
            <ac:spMk id="6" creationId="{174B716C-55EC-4C2C-41F9-0B1615145816}"/>
          </ac:spMkLst>
        </pc:spChg>
        <pc:spChg chg="add del mod">
          <ac:chgData name="Hipp Cornelia" userId="faafdb45-4c38-4bd5-91af-3d5d1e3825ea" providerId="ADAL" clId="{180BCEBB-169F-45CD-98B3-310C3CE18518}" dt="2023-04-07T08:59:08.429" v="1031"/>
          <ac:spMkLst>
            <pc:docMk/>
            <pc:sldMk cId="3591659182" sldId="314"/>
            <ac:spMk id="7" creationId="{ED0297A6-F754-E373-6C5C-4B31E79D6145}"/>
          </ac:spMkLst>
        </pc:spChg>
      </pc:sldChg>
      <pc:sldChg chg="addSp delSp modSp new mod">
        <pc:chgData name="Hipp Cornelia" userId="faafdb45-4c38-4bd5-91af-3d5d1e3825ea" providerId="ADAL" clId="{180BCEBB-169F-45CD-98B3-310C3CE18518}" dt="2023-04-07T08:59:14.242" v="1032"/>
        <pc:sldMkLst>
          <pc:docMk/>
          <pc:sldMk cId="1950082822" sldId="315"/>
        </pc:sldMkLst>
        <pc:spChg chg="mod">
          <ac:chgData name="Hipp Cornelia" userId="faafdb45-4c38-4bd5-91af-3d5d1e3825ea" providerId="ADAL" clId="{180BCEBB-169F-45CD-98B3-310C3CE18518}" dt="2023-04-07T08:59:14.242" v="1032"/>
          <ac:spMkLst>
            <pc:docMk/>
            <pc:sldMk cId="1950082822" sldId="315"/>
            <ac:spMk id="2" creationId="{0D3EDBAC-6F68-1EDF-8033-DC0351F59496}"/>
          </ac:spMkLst>
        </pc:spChg>
        <pc:spChg chg="mod">
          <ac:chgData name="Hipp Cornelia" userId="faafdb45-4c38-4bd5-91af-3d5d1e3825ea" providerId="ADAL" clId="{180BCEBB-169F-45CD-98B3-310C3CE18518}" dt="2023-04-07T08:59:14.242" v="1032"/>
          <ac:spMkLst>
            <pc:docMk/>
            <pc:sldMk cId="1950082822" sldId="315"/>
            <ac:spMk id="3" creationId="{DD2347A8-04AE-B729-2F05-3EC18BACEC26}"/>
          </ac:spMkLst>
        </pc:spChg>
        <pc:spChg chg="mod">
          <ac:chgData name="Hipp Cornelia" userId="faafdb45-4c38-4bd5-91af-3d5d1e3825ea" providerId="ADAL" clId="{180BCEBB-169F-45CD-98B3-310C3CE18518}" dt="2023-04-07T08:13:10.505" v="399"/>
          <ac:spMkLst>
            <pc:docMk/>
            <pc:sldMk cId="1950082822" sldId="315"/>
            <ac:spMk id="7" creationId="{834A5529-4253-7BDC-F3DA-CA1392BA2D43}"/>
          </ac:spMkLst>
        </pc:spChg>
        <pc:spChg chg="mod">
          <ac:chgData name="Hipp Cornelia" userId="faafdb45-4c38-4bd5-91af-3d5d1e3825ea" providerId="ADAL" clId="{180BCEBB-169F-45CD-98B3-310C3CE18518}" dt="2023-04-07T08:13:10.505" v="399"/>
          <ac:spMkLst>
            <pc:docMk/>
            <pc:sldMk cId="1950082822" sldId="315"/>
            <ac:spMk id="8" creationId="{F0025BCB-B7B7-C766-166D-646A6753F637}"/>
          </ac:spMkLst>
        </pc:spChg>
        <pc:spChg chg="mod">
          <ac:chgData name="Hipp Cornelia" userId="faafdb45-4c38-4bd5-91af-3d5d1e3825ea" providerId="ADAL" clId="{180BCEBB-169F-45CD-98B3-310C3CE18518}" dt="2023-04-07T08:13:10.505" v="399"/>
          <ac:spMkLst>
            <pc:docMk/>
            <pc:sldMk cId="1950082822" sldId="315"/>
            <ac:spMk id="10" creationId="{A1DA1AFA-B8B6-52FD-2DE0-E39AD46C62BC}"/>
          </ac:spMkLst>
        </pc:spChg>
        <pc:spChg chg="mod">
          <ac:chgData name="Hipp Cornelia" userId="faafdb45-4c38-4bd5-91af-3d5d1e3825ea" providerId="ADAL" clId="{180BCEBB-169F-45CD-98B3-310C3CE18518}" dt="2023-04-07T08:13:10.505" v="399"/>
          <ac:spMkLst>
            <pc:docMk/>
            <pc:sldMk cId="1950082822" sldId="315"/>
            <ac:spMk id="11" creationId="{E619B064-68DC-6BB2-269C-D92F31A47C66}"/>
          </ac:spMkLst>
        </pc:spChg>
        <pc:spChg chg="add del mod">
          <ac:chgData name="Hipp Cornelia" userId="faafdb45-4c38-4bd5-91af-3d5d1e3825ea" providerId="ADAL" clId="{180BCEBB-169F-45CD-98B3-310C3CE18518}" dt="2023-04-07T08:59:14.242" v="1032"/>
          <ac:spMkLst>
            <pc:docMk/>
            <pc:sldMk cId="1950082822" sldId="315"/>
            <ac:spMk id="12" creationId="{1CCE5EE5-2FBC-1BA6-86AE-87965855F0DF}"/>
          </ac:spMkLst>
        </pc:spChg>
        <pc:spChg chg="add del mod">
          <ac:chgData name="Hipp Cornelia" userId="faafdb45-4c38-4bd5-91af-3d5d1e3825ea" providerId="ADAL" clId="{180BCEBB-169F-45CD-98B3-310C3CE18518}" dt="2023-04-07T08:59:14.242" v="1032"/>
          <ac:spMkLst>
            <pc:docMk/>
            <pc:sldMk cId="1950082822" sldId="315"/>
            <ac:spMk id="13" creationId="{51EBB42B-9F30-02ED-5657-59121CB37F6A}"/>
          </ac:spMkLst>
        </pc:spChg>
        <pc:grpChg chg="add mod">
          <ac:chgData name="Hipp Cornelia" userId="faafdb45-4c38-4bd5-91af-3d5d1e3825ea" providerId="ADAL" clId="{180BCEBB-169F-45CD-98B3-310C3CE18518}" dt="2023-04-07T08:33:12.501" v="577" actId="1036"/>
          <ac:grpSpMkLst>
            <pc:docMk/>
            <pc:sldMk cId="1950082822" sldId="315"/>
            <ac:grpSpMk id="5" creationId="{6E2A6334-500E-7400-2C0A-426009006C92}"/>
          </ac:grpSpMkLst>
        </pc:grpChg>
        <pc:grpChg chg="mod">
          <ac:chgData name="Hipp Cornelia" userId="faafdb45-4c38-4bd5-91af-3d5d1e3825ea" providerId="ADAL" clId="{180BCEBB-169F-45CD-98B3-310C3CE18518}" dt="2023-04-07T08:13:10.505" v="399"/>
          <ac:grpSpMkLst>
            <pc:docMk/>
            <pc:sldMk cId="1950082822" sldId="315"/>
            <ac:grpSpMk id="6" creationId="{9F61180B-2BBF-667A-1F47-FFB8559D82F5}"/>
          </ac:grpSpMkLst>
        </pc:grpChg>
        <pc:picChg chg="add mod">
          <ac:chgData name="Hipp Cornelia" userId="faafdb45-4c38-4bd5-91af-3d5d1e3825ea" providerId="ADAL" clId="{180BCEBB-169F-45CD-98B3-310C3CE18518}" dt="2023-04-07T08:33:16.492" v="599" actId="1036"/>
          <ac:picMkLst>
            <pc:docMk/>
            <pc:sldMk cId="1950082822" sldId="315"/>
            <ac:picMk id="4" creationId="{D77E637B-7830-3BAC-CB28-B7B6C1DA23F2}"/>
          </ac:picMkLst>
        </pc:picChg>
        <pc:picChg chg="mod">
          <ac:chgData name="Hipp Cornelia" userId="faafdb45-4c38-4bd5-91af-3d5d1e3825ea" providerId="ADAL" clId="{180BCEBB-169F-45CD-98B3-310C3CE18518}" dt="2023-04-07T08:13:10.505" v="399"/>
          <ac:picMkLst>
            <pc:docMk/>
            <pc:sldMk cId="1950082822" sldId="315"/>
            <ac:picMk id="9" creationId="{35725B91-95CC-8EC8-6D97-E5A438F626A4}"/>
          </ac:picMkLst>
        </pc:picChg>
      </pc:sldChg>
      <pc:sldChg chg="addSp modSp new del mod">
        <pc:chgData name="Hipp Cornelia" userId="faafdb45-4c38-4bd5-91af-3d5d1e3825ea" providerId="ADAL" clId="{180BCEBB-169F-45CD-98B3-310C3CE18518}" dt="2023-04-07T08:12:07.871" v="380" actId="47"/>
        <pc:sldMkLst>
          <pc:docMk/>
          <pc:sldMk cId="2003395820" sldId="315"/>
        </pc:sldMkLst>
        <pc:spChg chg="mod">
          <ac:chgData name="Hipp Cornelia" userId="faafdb45-4c38-4bd5-91af-3d5d1e3825ea" providerId="ADAL" clId="{180BCEBB-169F-45CD-98B3-310C3CE18518}" dt="2023-04-07T08:10:11.651" v="327"/>
          <ac:spMkLst>
            <pc:docMk/>
            <pc:sldMk cId="2003395820" sldId="315"/>
            <ac:spMk id="2" creationId="{F81F5812-4B41-2B09-9290-0CD003B1430D}"/>
          </ac:spMkLst>
        </pc:spChg>
        <pc:spChg chg="mod">
          <ac:chgData name="Hipp Cornelia" userId="faafdb45-4c38-4bd5-91af-3d5d1e3825ea" providerId="ADAL" clId="{180BCEBB-169F-45CD-98B3-310C3CE18518}" dt="2023-04-07T08:12:05.067" v="379" actId="27636"/>
          <ac:spMkLst>
            <pc:docMk/>
            <pc:sldMk cId="2003395820" sldId="315"/>
            <ac:spMk id="3" creationId="{46E8FC67-B7F3-F818-2C64-6F3FF14F8AED}"/>
          </ac:spMkLst>
        </pc:spChg>
        <pc:spChg chg="mod">
          <ac:chgData name="Hipp Cornelia" userId="faafdb45-4c38-4bd5-91af-3d5d1e3825ea" providerId="ADAL" clId="{180BCEBB-169F-45CD-98B3-310C3CE18518}" dt="2023-04-07T08:11:05.598" v="344"/>
          <ac:spMkLst>
            <pc:docMk/>
            <pc:sldMk cId="2003395820" sldId="315"/>
            <ac:spMk id="7" creationId="{6617C567-0D83-78DA-88F8-562EA28E943D}"/>
          </ac:spMkLst>
        </pc:spChg>
        <pc:spChg chg="mod">
          <ac:chgData name="Hipp Cornelia" userId="faafdb45-4c38-4bd5-91af-3d5d1e3825ea" providerId="ADAL" clId="{180BCEBB-169F-45CD-98B3-310C3CE18518}" dt="2023-04-07T08:11:05.598" v="344"/>
          <ac:spMkLst>
            <pc:docMk/>
            <pc:sldMk cId="2003395820" sldId="315"/>
            <ac:spMk id="8" creationId="{6E1B6F30-75DD-B414-D021-E5AF3CC96492}"/>
          </ac:spMkLst>
        </pc:spChg>
        <pc:spChg chg="mod">
          <ac:chgData name="Hipp Cornelia" userId="faafdb45-4c38-4bd5-91af-3d5d1e3825ea" providerId="ADAL" clId="{180BCEBB-169F-45CD-98B3-310C3CE18518}" dt="2023-04-07T08:11:05.598" v="344"/>
          <ac:spMkLst>
            <pc:docMk/>
            <pc:sldMk cId="2003395820" sldId="315"/>
            <ac:spMk id="10" creationId="{99902CDD-FBD2-5F83-F7B1-41D38F459AF8}"/>
          </ac:spMkLst>
        </pc:spChg>
        <pc:spChg chg="mod">
          <ac:chgData name="Hipp Cornelia" userId="faafdb45-4c38-4bd5-91af-3d5d1e3825ea" providerId="ADAL" clId="{180BCEBB-169F-45CD-98B3-310C3CE18518}" dt="2023-04-07T08:11:05.598" v="344"/>
          <ac:spMkLst>
            <pc:docMk/>
            <pc:sldMk cId="2003395820" sldId="315"/>
            <ac:spMk id="11" creationId="{B7384322-AC7E-903E-3216-BF9884E66407}"/>
          </ac:spMkLst>
        </pc:spChg>
        <pc:grpChg chg="add mod">
          <ac:chgData name="Hipp Cornelia" userId="faafdb45-4c38-4bd5-91af-3d5d1e3825ea" providerId="ADAL" clId="{180BCEBB-169F-45CD-98B3-310C3CE18518}" dt="2023-04-07T08:12:00.770" v="377" actId="1076"/>
          <ac:grpSpMkLst>
            <pc:docMk/>
            <pc:sldMk cId="2003395820" sldId="315"/>
            <ac:grpSpMk id="5" creationId="{43E409CC-97F1-2000-26C4-7D41C1BE4493}"/>
          </ac:grpSpMkLst>
        </pc:grpChg>
        <pc:grpChg chg="mod">
          <ac:chgData name="Hipp Cornelia" userId="faafdb45-4c38-4bd5-91af-3d5d1e3825ea" providerId="ADAL" clId="{180BCEBB-169F-45CD-98B3-310C3CE18518}" dt="2023-04-07T08:11:05.598" v="344"/>
          <ac:grpSpMkLst>
            <pc:docMk/>
            <pc:sldMk cId="2003395820" sldId="315"/>
            <ac:grpSpMk id="6" creationId="{A09A6E07-E645-A36C-4B41-C7AEEA964171}"/>
          </ac:grpSpMkLst>
        </pc:grpChg>
        <pc:picChg chg="add mod">
          <ac:chgData name="Hipp Cornelia" userId="faafdb45-4c38-4bd5-91af-3d5d1e3825ea" providerId="ADAL" clId="{180BCEBB-169F-45CD-98B3-310C3CE18518}" dt="2023-04-07T08:10:59.925" v="342" actId="1076"/>
          <ac:picMkLst>
            <pc:docMk/>
            <pc:sldMk cId="2003395820" sldId="315"/>
            <ac:picMk id="4" creationId="{E75CC01B-06A4-1D4F-43C2-876D6505B698}"/>
          </ac:picMkLst>
        </pc:picChg>
        <pc:picChg chg="mod">
          <ac:chgData name="Hipp Cornelia" userId="faafdb45-4c38-4bd5-91af-3d5d1e3825ea" providerId="ADAL" clId="{180BCEBB-169F-45CD-98B3-310C3CE18518}" dt="2023-04-07T08:11:05.598" v="344"/>
          <ac:picMkLst>
            <pc:docMk/>
            <pc:sldMk cId="2003395820" sldId="315"/>
            <ac:picMk id="9" creationId="{446A6ECB-E86F-9117-C5B5-493C9A1E1225}"/>
          </ac:picMkLst>
        </pc:picChg>
      </pc:sldChg>
      <pc:sldChg chg="addSp delSp modSp new mod">
        <pc:chgData name="Hipp Cornelia" userId="faafdb45-4c38-4bd5-91af-3d5d1e3825ea" providerId="ADAL" clId="{180BCEBB-169F-45CD-98B3-310C3CE18518}" dt="2023-04-07T09:12:45.492" v="1487" actId="1076"/>
        <pc:sldMkLst>
          <pc:docMk/>
          <pc:sldMk cId="576090467" sldId="316"/>
        </pc:sldMkLst>
        <pc:spChg chg="mod">
          <ac:chgData name="Hipp Cornelia" userId="faafdb45-4c38-4bd5-91af-3d5d1e3825ea" providerId="ADAL" clId="{180BCEBB-169F-45CD-98B3-310C3CE18518}" dt="2023-04-07T08:37:33.146" v="621" actId="20577"/>
          <ac:spMkLst>
            <pc:docMk/>
            <pc:sldMk cId="576090467" sldId="316"/>
            <ac:spMk id="2" creationId="{F0D29717-9F5C-DF40-BF00-3584EF862D03}"/>
          </ac:spMkLst>
        </pc:spChg>
        <pc:spChg chg="add del mod">
          <ac:chgData name="Hipp Cornelia" userId="faafdb45-4c38-4bd5-91af-3d5d1e3825ea" providerId="ADAL" clId="{180BCEBB-169F-45CD-98B3-310C3CE18518}" dt="2023-04-07T09:09:07.529" v="1299" actId="478"/>
          <ac:spMkLst>
            <pc:docMk/>
            <pc:sldMk cId="576090467" sldId="316"/>
            <ac:spMk id="3" creationId="{AAED8A44-D90E-062C-EE57-D7B9261EA0CD}"/>
          </ac:spMkLst>
        </pc:spChg>
        <pc:spChg chg="add mod">
          <ac:chgData name="Hipp Cornelia" userId="faafdb45-4c38-4bd5-91af-3d5d1e3825ea" providerId="ADAL" clId="{180BCEBB-169F-45CD-98B3-310C3CE18518}" dt="2023-04-07T08:45:53.499" v="740" actId="20577"/>
          <ac:spMkLst>
            <pc:docMk/>
            <pc:sldMk cId="576090467" sldId="316"/>
            <ac:spMk id="4" creationId="{8751ACB6-06F0-DB6F-6391-0A305BAC8458}"/>
          </ac:spMkLst>
        </pc:spChg>
        <pc:spChg chg="add mod">
          <ac:chgData name="Hipp Cornelia" userId="faafdb45-4c38-4bd5-91af-3d5d1e3825ea" providerId="ADAL" clId="{180BCEBB-169F-45CD-98B3-310C3CE18518}" dt="2023-04-07T08:46:03.695" v="748" actId="20577"/>
          <ac:spMkLst>
            <pc:docMk/>
            <pc:sldMk cId="576090467" sldId="316"/>
            <ac:spMk id="5" creationId="{E88BF781-9A66-2D36-E23C-03F60C50945D}"/>
          </ac:spMkLst>
        </pc:spChg>
        <pc:spChg chg="add mod">
          <ac:chgData name="Hipp Cornelia" userId="faafdb45-4c38-4bd5-91af-3d5d1e3825ea" providerId="ADAL" clId="{180BCEBB-169F-45CD-98B3-310C3CE18518}" dt="2023-04-07T08:46:12.273" v="757" actId="14100"/>
          <ac:spMkLst>
            <pc:docMk/>
            <pc:sldMk cId="576090467" sldId="316"/>
            <ac:spMk id="8" creationId="{170DDE95-0E63-004B-643B-232D7DAAD3C5}"/>
          </ac:spMkLst>
        </pc:spChg>
        <pc:spChg chg="add mod">
          <ac:chgData name="Hipp Cornelia" userId="faafdb45-4c38-4bd5-91af-3d5d1e3825ea" providerId="ADAL" clId="{180BCEBB-169F-45CD-98B3-310C3CE18518}" dt="2023-04-07T08:46:51.491" v="786" actId="14100"/>
          <ac:spMkLst>
            <pc:docMk/>
            <pc:sldMk cId="576090467" sldId="316"/>
            <ac:spMk id="9" creationId="{16EDB54D-A0D2-628C-2482-DFEEB22E6235}"/>
          </ac:spMkLst>
        </pc:spChg>
        <pc:spChg chg="add mod">
          <ac:chgData name="Hipp Cornelia" userId="faafdb45-4c38-4bd5-91af-3d5d1e3825ea" providerId="ADAL" clId="{180BCEBB-169F-45CD-98B3-310C3CE18518}" dt="2023-04-07T08:46:53.355" v="787" actId="14100"/>
          <ac:spMkLst>
            <pc:docMk/>
            <pc:sldMk cId="576090467" sldId="316"/>
            <ac:spMk id="10" creationId="{094BAE4A-6AF5-7089-10AB-0A94FC3CBCC5}"/>
          </ac:spMkLst>
        </pc:spChg>
        <pc:spChg chg="add mod">
          <ac:chgData name="Hipp Cornelia" userId="faafdb45-4c38-4bd5-91af-3d5d1e3825ea" providerId="ADAL" clId="{180BCEBB-169F-45CD-98B3-310C3CE18518}" dt="2023-04-07T08:46:54.763" v="788" actId="14100"/>
          <ac:spMkLst>
            <pc:docMk/>
            <pc:sldMk cId="576090467" sldId="316"/>
            <ac:spMk id="11" creationId="{19F94B63-3F91-6BD9-FFE9-6D8EDF15E4B8}"/>
          </ac:spMkLst>
        </pc:spChg>
        <pc:spChg chg="add mod">
          <ac:chgData name="Hipp Cornelia" userId="faafdb45-4c38-4bd5-91af-3d5d1e3825ea" providerId="ADAL" clId="{180BCEBB-169F-45CD-98B3-310C3CE18518}" dt="2023-04-07T08:46:56.663" v="789" actId="14100"/>
          <ac:spMkLst>
            <pc:docMk/>
            <pc:sldMk cId="576090467" sldId="316"/>
            <ac:spMk id="12" creationId="{F3A2CA37-BFC4-0FFE-D8F4-590C91FB3F3B}"/>
          </ac:spMkLst>
        </pc:spChg>
        <pc:spChg chg="add mod">
          <ac:chgData name="Hipp Cornelia" userId="faafdb45-4c38-4bd5-91af-3d5d1e3825ea" providerId="ADAL" clId="{180BCEBB-169F-45CD-98B3-310C3CE18518}" dt="2023-04-07T08:46:58.151" v="790" actId="14100"/>
          <ac:spMkLst>
            <pc:docMk/>
            <pc:sldMk cId="576090467" sldId="316"/>
            <ac:spMk id="13" creationId="{A4D044A5-87B7-3BE5-0069-4AD3B78307E7}"/>
          </ac:spMkLst>
        </pc:spChg>
        <pc:spChg chg="add mod">
          <ac:chgData name="Hipp Cornelia" userId="faafdb45-4c38-4bd5-91af-3d5d1e3825ea" providerId="ADAL" clId="{180BCEBB-169F-45CD-98B3-310C3CE18518}" dt="2023-04-07T08:47:00.093" v="791" actId="14100"/>
          <ac:spMkLst>
            <pc:docMk/>
            <pc:sldMk cId="576090467" sldId="316"/>
            <ac:spMk id="14" creationId="{FE5A3B21-9151-A2BD-BD88-A41ED26D60A7}"/>
          </ac:spMkLst>
        </pc:spChg>
        <pc:spChg chg="add mod">
          <ac:chgData name="Hipp Cornelia" userId="faafdb45-4c38-4bd5-91af-3d5d1e3825ea" providerId="ADAL" clId="{180BCEBB-169F-45CD-98B3-310C3CE18518}" dt="2023-04-07T08:51:15.002" v="819" actId="208"/>
          <ac:spMkLst>
            <pc:docMk/>
            <pc:sldMk cId="576090467" sldId="316"/>
            <ac:spMk id="32" creationId="{FF6CE294-94B5-A69A-0313-164FE1047950}"/>
          </ac:spMkLst>
        </pc:spChg>
        <pc:spChg chg="add del mod">
          <ac:chgData name="Hipp Cornelia" userId="faafdb45-4c38-4bd5-91af-3d5d1e3825ea" providerId="ADAL" clId="{180BCEBB-169F-45CD-98B3-310C3CE18518}" dt="2023-04-07T08:51:28.274" v="857"/>
          <ac:spMkLst>
            <pc:docMk/>
            <pc:sldMk cId="576090467" sldId="316"/>
            <ac:spMk id="33" creationId="{2CCB22FE-6B23-09DB-0560-05718BBD36E8}"/>
          </ac:spMkLst>
        </pc:spChg>
        <pc:spChg chg="add del mod">
          <ac:chgData name="Hipp Cornelia" userId="faafdb45-4c38-4bd5-91af-3d5d1e3825ea" providerId="ADAL" clId="{180BCEBB-169F-45CD-98B3-310C3CE18518}" dt="2023-04-07T08:51:33.058" v="859"/>
          <ac:spMkLst>
            <pc:docMk/>
            <pc:sldMk cId="576090467" sldId="316"/>
            <ac:spMk id="34" creationId="{A639D095-6933-BD4B-E820-45AF31CD38E0}"/>
          </ac:spMkLst>
        </pc:spChg>
        <pc:spChg chg="add mod">
          <ac:chgData name="Hipp Cornelia" userId="faafdb45-4c38-4bd5-91af-3d5d1e3825ea" providerId="ADAL" clId="{180BCEBB-169F-45CD-98B3-310C3CE18518}" dt="2023-04-07T08:51:41.468" v="861" actId="1076"/>
          <ac:spMkLst>
            <pc:docMk/>
            <pc:sldMk cId="576090467" sldId="316"/>
            <ac:spMk id="35" creationId="{969C9EE2-91F9-3E6A-B145-889A20EFC175}"/>
          </ac:spMkLst>
        </pc:spChg>
        <pc:spChg chg="add mod">
          <ac:chgData name="Hipp Cornelia" userId="faafdb45-4c38-4bd5-91af-3d5d1e3825ea" providerId="ADAL" clId="{180BCEBB-169F-45CD-98B3-310C3CE18518}" dt="2023-04-07T08:51:45.836" v="863" actId="1076"/>
          <ac:spMkLst>
            <pc:docMk/>
            <pc:sldMk cId="576090467" sldId="316"/>
            <ac:spMk id="36" creationId="{6178AACE-576F-217D-BB60-91382F186546}"/>
          </ac:spMkLst>
        </pc:spChg>
        <pc:spChg chg="add mod">
          <ac:chgData name="Hipp Cornelia" userId="faafdb45-4c38-4bd5-91af-3d5d1e3825ea" providerId="ADAL" clId="{180BCEBB-169F-45CD-98B3-310C3CE18518}" dt="2023-04-07T08:51:50.278" v="865" actId="1076"/>
          <ac:spMkLst>
            <pc:docMk/>
            <pc:sldMk cId="576090467" sldId="316"/>
            <ac:spMk id="37" creationId="{3E6D364C-4399-2B3A-692C-83A5ADC10666}"/>
          </ac:spMkLst>
        </pc:spChg>
        <pc:spChg chg="add mod">
          <ac:chgData name="Hipp Cornelia" userId="faafdb45-4c38-4bd5-91af-3d5d1e3825ea" providerId="ADAL" clId="{180BCEBB-169F-45CD-98B3-310C3CE18518}" dt="2023-04-07T08:51:58.568" v="867" actId="1076"/>
          <ac:spMkLst>
            <pc:docMk/>
            <pc:sldMk cId="576090467" sldId="316"/>
            <ac:spMk id="38" creationId="{695DAF72-DAAE-C7D7-5173-A38BC8A1C736}"/>
          </ac:spMkLst>
        </pc:spChg>
        <pc:spChg chg="add mod">
          <ac:chgData name="Hipp Cornelia" userId="faafdb45-4c38-4bd5-91af-3d5d1e3825ea" providerId="ADAL" clId="{180BCEBB-169F-45CD-98B3-310C3CE18518}" dt="2023-04-07T08:52:02.502" v="869" actId="1076"/>
          <ac:spMkLst>
            <pc:docMk/>
            <pc:sldMk cId="576090467" sldId="316"/>
            <ac:spMk id="39" creationId="{D6A294DB-B5B3-C830-04F8-490583010C78}"/>
          </ac:spMkLst>
        </pc:spChg>
        <pc:spChg chg="add mod">
          <ac:chgData name="Hipp Cornelia" userId="faafdb45-4c38-4bd5-91af-3d5d1e3825ea" providerId="ADAL" clId="{180BCEBB-169F-45CD-98B3-310C3CE18518}" dt="2023-04-07T08:52:10.311" v="871" actId="1076"/>
          <ac:spMkLst>
            <pc:docMk/>
            <pc:sldMk cId="576090467" sldId="316"/>
            <ac:spMk id="40" creationId="{7DD556E0-8F84-D774-ACB2-8ACF2C5ACD25}"/>
          </ac:spMkLst>
        </pc:spChg>
        <pc:spChg chg="add mod">
          <ac:chgData name="Hipp Cornelia" userId="faafdb45-4c38-4bd5-91af-3d5d1e3825ea" providerId="ADAL" clId="{180BCEBB-169F-45CD-98B3-310C3CE18518}" dt="2023-04-07T08:52:25.891" v="873" actId="1076"/>
          <ac:spMkLst>
            <pc:docMk/>
            <pc:sldMk cId="576090467" sldId="316"/>
            <ac:spMk id="41" creationId="{65E4C138-94E5-E43F-C2A9-454DFBECECAA}"/>
          </ac:spMkLst>
        </pc:spChg>
        <pc:spChg chg="add mod">
          <ac:chgData name="Hipp Cornelia" userId="faafdb45-4c38-4bd5-91af-3d5d1e3825ea" providerId="ADAL" clId="{180BCEBB-169F-45CD-98B3-310C3CE18518}" dt="2023-04-07T09:09:01.151" v="1298" actId="1076"/>
          <ac:spMkLst>
            <pc:docMk/>
            <pc:sldMk cId="576090467" sldId="316"/>
            <ac:spMk id="42" creationId="{77E859F4-2C9A-545F-FF2F-92E3225BB0FC}"/>
          </ac:spMkLst>
        </pc:spChg>
        <pc:spChg chg="add mod">
          <ac:chgData name="Hipp Cornelia" userId="faafdb45-4c38-4bd5-91af-3d5d1e3825ea" providerId="ADAL" clId="{180BCEBB-169F-45CD-98B3-310C3CE18518}" dt="2023-04-07T09:09:42.105" v="1375" actId="6549"/>
          <ac:spMkLst>
            <pc:docMk/>
            <pc:sldMk cId="576090467" sldId="316"/>
            <ac:spMk id="43" creationId="{DE3EB47A-7BF8-5C34-4612-2C02B419FA05}"/>
          </ac:spMkLst>
        </pc:spChg>
        <pc:spChg chg="add mod">
          <ac:chgData name="Hipp Cornelia" userId="faafdb45-4c38-4bd5-91af-3d5d1e3825ea" providerId="ADAL" clId="{180BCEBB-169F-45CD-98B3-310C3CE18518}" dt="2023-04-07T09:09:55.292" v="1382" actId="20577"/>
          <ac:spMkLst>
            <pc:docMk/>
            <pc:sldMk cId="576090467" sldId="316"/>
            <ac:spMk id="44" creationId="{2FCC465D-9DFC-85D9-2EB9-625BBBE65417}"/>
          </ac:spMkLst>
        </pc:spChg>
        <pc:spChg chg="add mod">
          <ac:chgData name="Hipp Cornelia" userId="faafdb45-4c38-4bd5-91af-3d5d1e3825ea" providerId="ADAL" clId="{180BCEBB-169F-45CD-98B3-310C3CE18518}" dt="2023-04-07T09:10:17.788" v="1418" actId="20577"/>
          <ac:spMkLst>
            <pc:docMk/>
            <pc:sldMk cId="576090467" sldId="316"/>
            <ac:spMk id="45" creationId="{CE46729A-45CA-6D42-1774-9F062077EF2A}"/>
          </ac:spMkLst>
        </pc:spChg>
        <pc:spChg chg="add mod">
          <ac:chgData name="Hipp Cornelia" userId="faafdb45-4c38-4bd5-91af-3d5d1e3825ea" providerId="ADAL" clId="{180BCEBB-169F-45CD-98B3-310C3CE18518}" dt="2023-04-07T09:11:15.473" v="1465" actId="20577"/>
          <ac:spMkLst>
            <pc:docMk/>
            <pc:sldMk cId="576090467" sldId="316"/>
            <ac:spMk id="46" creationId="{3BFE3914-98D7-375D-B809-E1C24C601FD3}"/>
          </ac:spMkLst>
        </pc:spChg>
        <pc:spChg chg="add mod">
          <ac:chgData name="Hipp Cornelia" userId="faafdb45-4c38-4bd5-91af-3d5d1e3825ea" providerId="ADAL" clId="{180BCEBB-169F-45CD-98B3-310C3CE18518}" dt="2023-04-07T09:11:02.925" v="1439" actId="1035"/>
          <ac:spMkLst>
            <pc:docMk/>
            <pc:sldMk cId="576090467" sldId="316"/>
            <ac:spMk id="47" creationId="{C6EE6126-2E41-12E4-696F-5D934D7E98DB}"/>
          </ac:spMkLst>
        </pc:spChg>
        <pc:spChg chg="add mod">
          <ac:chgData name="Hipp Cornelia" userId="faafdb45-4c38-4bd5-91af-3d5d1e3825ea" providerId="ADAL" clId="{180BCEBB-169F-45CD-98B3-310C3CE18518}" dt="2023-04-07T09:12:37.224" v="1484" actId="1076"/>
          <ac:spMkLst>
            <pc:docMk/>
            <pc:sldMk cId="576090467" sldId="316"/>
            <ac:spMk id="48" creationId="{3E219D0E-BE6A-F874-990E-6C6F3C747522}"/>
          </ac:spMkLst>
        </pc:spChg>
        <pc:spChg chg="add mod">
          <ac:chgData name="Hipp Cornelia" userId="faafdb45-4c38-4bd5-91af-3d5d1e3825ea" providerId="ADAL" clId="{180BCEBB-169F-45CD-98B3-310C3CE18518}" dt="2023-04-07T09:12:34.073" v="1483" actId="1076"/>
          <ac:spMkLst>
            <pc:docMk/>
            <pc:sldMk cId="576090467" sldId="316"/>
            <ac:spMk id="49" creationId="{0A521203-9D89-D77C-6A64-5FD3941A818B}"/>
          </ac:spMkLst>
        </pc:spChg>
        <pc:spChg chg="add mod">
          <ac:chgData name="Hipp Cornelia" userId="faafdb45-4c38-4bd5-91af-3d5d1e3825ea" providerId="ADAL" clId="{180BCEBB-169F-45CD-98B3-310C3CE18518}" dt="2023-04-07T09:12:40.426" v="1486" actId="1076"/>
          <ac:spMkLst>
            <pc:docMk/>
            <pc:sldMk cId="576090467" sldId="316"/>
            <ac:spMk id="50" creationId="{B6BB5329-346B-3261-D0C6-9C48BE5C1576}"/>
          </ac:spMkLst>
        </pc:spChg>
        <pc:spChg chg="add mod">
          <ac:chgData name="Hipp Cornelia" userId="faafdb45-4c38-4bd5-91af-3d5d1e3825ea" providerId="ADAL" clId="{180BCEBB-169F-45CD-98B3-310C3CE18518}" dt="2023-04-07T09:12:45.492" v="1487" actId="1076"/>
          <ac:spMkLst>
            <pc:docMk/>
            <pc:sldMk cId="576090467" sldId="316"/>
            <ac:spMk id="53" creationId="{44D23444-375B-0E85-103D-9264658C3228}"/>
          </ac:spMkLst>
        </pc:spChg>
        <pc:cxnChg chg="add mod">
          <ac:chgData name="Hipp Cornelia" userId="faafdb45-4c38-4bd5-91af-3d5d1e3825ea" providerId="ADAL" clId="{180BCEBB-169F-45CD-98B3-310C3CE18518}" dt="2023-04-07T08:45:57.107" v="742" actId="1076"/>
          <ac:cxnSpMkLst>
            <pc:docMk/>
            <pc:sldMk cId="576090467" sldId="316"/>
            <ac:cxnSpMk id="7" creationId="{62DAC77D-E62A-6239-3B81-021299C938F8}"/>
          </ac:cxnSpMkLst>
        </pc:cxnChg>
        <pc:cxnChg chg="add mod">
          <ac:chgData name="Hipp Cornelia" userId="faafdb45-4c38-4bd5-91af-3d5d1e3825ea" providerId="ADAL" clId="{180BCEBB-169F-45CD-98B3-310C3CE18518}" dt="2023-04-07T08:47:54.728" v="794" actId="1582"/>
          <ac:cxnSpMkLst>
            <pc:docMk/>
            <pc:sldMk cId="576090467" sldId="316"/>
            <ac:cxnSpMk id="17" creationId="{3E608C3F-0951-CC6F-23C5-BE7D2229D11E}"/>
          </ac:cxnSpMkLst>
        </pc:cxnChg>
        <pc:cxnChg chg="add mod">
          <ac:chgData name="Hipp Cornelia" userId="faafdb45-4c38-4bd5-91af-3d5d1e3825ea" providerId="ADAL" clId="{180BCEBB-169F-45CD-98B3-310C3CE18518}" dt="2023-04-07T08:48:59.383" v="803" actId="1582"/>
          <ac:cxnSpMkLst>
            <pc:docMk/>
            <pc:sldMk cId="576090467" sldId="316"/>
            <ac:cxnSpMk id="19" creationId="{A7535C2D-787B-53B1-8E24-1EAA8A4AC9AE}"/>
          </ac:cxnSpMkLst>
        </pc:cxnChg>
        <pc:cxnChg chg="add mod">
          <ac:chgData name="Hipp Cornelia" userId="faafdb45-4c38-4bd5-91af-3d5d1e3825ea" providerId="ADAL" clId="{180BCEBB-169F-45CD-98B3-310C3CE18518}" dt="2023-04-07T08:49:13.920" v="805" actId="1582"/>
          <ac:cxnSpMkLst>
            <pc:docMk/>
            <pc:sldMk cId="576090467" sldId="316"/>
            <ac:cxnSpMk id="22" creationId="{07336AC4-8246-5FCA-09D5-5A1A9D5795A3}"/>
          </ac:cxnSpMkLst>
        </pc:cxnChg>
        <pc:cxnChg chg="add mod">
          <ac:chgData name="Hipp Cornelia" userId="faafdb45-4c38-4bd5-91af-3d5d1e3825ea" providerId="ADAL" clId="{180BCEBB-169F-45CD-98B3-310C3CE18518}" dt="2023-04-07T08:49:37.578" v="808" actId="1582"/>
          <ac:cxnSpMkLst>
            <pc:docMk/>
            <pc:sldMk cId="576090467" sldId="316"/>
            <ac:cxnSpMk id="24" creationId="{A05EC758-72FE-E8D8-EEB7-14A89A89D88B}"/>
          </ac:cxnSpMkLst>
        </pc:cxnChg>
        <pc:cxnChg chg="add mod">
          <ac:chgData name="Hipp Cornelia" userId="faafdb45-4c38-4bd5-91af-3d5d1e3825ea" providerId="ADAL" clId="{180BCEBB-169F-45CD-98B3-310C3CE18518}" dt="2023-04-07T08:49:45.806" v="810" actId="208"/>
          <ac:cxnSpMkLst>
            <pc:docMk/>
            <pc:sldMk cId="576090467" sldId="316"/>
            <ac:cxnSpMk id="26" creationId="{1E252F9C-1B6E-79F5-DBA7-458DB984C450}"/>
          </ac:cxnSpMkLst>
        </pc:cxnChg>
        <pc:cxnChg chg="add mod">
          <ac:chgData name="Hipp Cornelia" userId="faafdb45-4c38-4bd5-91af-3d5d1e3825ea" providerId="ADAL" clId="{180BCEBB-169F-45CD-98B3-310C3CE18518}" dt="2023-04-07T08:50:52.137" v="816" actId="1582"/>
          <ac:cxnSpMkLst>
            <pc:docMk/>
            <pc:sldMk cId="576090467" sldId="316"/>
            <ac:cxnSpMk id="28" creationId="{EB75D6F9-A58D-8250-0520-9E5F59CB7542}"/>
          </ac:cxnSpMkLst>
        </pc:cxnChg>
        <pc:cxnChg chg="add mod">
          <ac:chgData name="Hipp Cornelia" userId="faafdb45-4c38-4bd5-91af-3d5d1e3825ea" providerId="ADAL" clId="{180BCEBB-169F-45CD-98B3-310C3CE18518}" dt="2023-04-07T08:50:42.969" v="815" actId="1582"/>
          <ac:cxnSpMkLst>
            <pc:docMk/>
            <pc:sldMk cId="576090467" sldId="316"/>
            <ac:cxnSpMk id="30" creationId="{842B3CDB-2643-5111-5D8D-CBFFD0545080}"/>
          </ac:cxnSpMkLst>
        </pc:cxnChg>
        <pc:cxnChg chg="add del">
          <ac:chgData name="Hipp Cornelia" userId="faafdb45-4c38-4bd5-91af-3d5d1e3825ea" providerId="ADAL" clId="{180BCEBB-169F-45CD-98B3-310C3CE18518}" dt="2023-04-07T09:12:31.283" v="1482" actId="478"/>
          <ac:cxnSpMkLst>
            <pc:docMk/>
            <pc:sldMk cId="576090467" sldId="316"/>
            <ac:cxnSpMk id="52" creationId="{A345083A-B829-5EF5-09B4-E53DBF93B035}"/>
          </ac:cxnSpMkLst>
        </pc:cxnChg>
      </pc:sldChg>
      <pc:sldChg chg="new del">
        <pc:chgData name="Hipp Cornelia" userId="faafdb45-4c38-4bd5-91af-3d5d1e3825ea" providerId="ADAL" clId="{180BCEBB-169F-45CD-98B3-310C3CE18518}" dt="2023-04-07T08:25:44.250" v="476" actId="680"/>
        <pc:sldMkLst>
          <pc:docMk/>
          <pc:sldMk cId="855917009" sldId="316"/>
        </pc:sldMkLst>
      </pc:sldChg>
      <pc:sldChg chg="new del">
        <pc:chgData name="Hipp Cornelia" userId="faafdb45-4c38-4bd5-91af-3d5d1e3825ea" providerId="ADAL" clId="{180BCEBB-169F-45CD-98B3-310C3CE18518}" dt="2023-04-07T08:33:59.842" v="605" actId="47"/>
        <pc:sldMkLst>
          <pc:docMk/>
          <pc:sldMk cId="2596936334" sldId="316"/>
        </pc:sldMkLst>
      </pc:sldChg>
      <pc:sldChg chg="new del">
        <pc:chgData name="Hipp Cornelia" userId="faafdb45-4c38-4bd5-91af-3d5d1e3825ea" providerId="ADAL" clId="{180BCEBB-169F-45CD-98B3-310C3CE18518}" dt="2023-04-07T08:26:44.071" v="483" actId="47"/>
        <pc:sldMkLst>
          <pc:docMk/>
          <pc:sldMk cId="864058780" sldId="317"/>
        </pc:sldMkLst>
      </pc:sldChg>
      <pc:sldChg chg="addSp delSp modSp add mod">
        <pc:chgData name="Hipp Cornelia" userId="faafdb45-4c38-4bd5-91af-3d5d1e3825ea" providerId="ADAL" clId="{180BCEBB-169F-45CD-98B3-310C3CE18518}" dt="2023-04-07T09:05:36.177" v="1261" actId="1037"/>
        <pc:sldMkLst>
          <pc:docMk/>
          <pc:sldMk cId="2221416643" sldId="317"/>
        </pc:sldMkLst>
        <pc:spChg chg="mod">
          <ac:chgData name="Hipp Cornelia" userId="faafdb45-4c38-4bd5-91af-3d5d1e3825ea" providerId="ADAL" clId="{180BCEBB-169F-45CD-98B3-310C3CE18518}" dt="2023-04-07T09:01:40.836" v="1069" actId="20577"/>
          <ac:spMkLst>
            <pc:docMk/>
            <pc:sldMk cId="2221416643" sldId="317"/>
            <ac:spMk id="2" creationId="{1E7C654C-BECA-1E07-72B2-0845717D34E9}"/>
          </ac:spMkLst>
        </pc:spChg>
        <pc:spChg chg="mod">
          <ac:chgData name="Hipp Cornelia" userId="faafdb45-4c38-4bd5-91af-3d5d1e3825ea" providerId="ADAL" clId="{180BCEBB-169F-45CD-98B3-310C3CE18518}" dt="2023-04-07T09:03:53.628" v="1232" actId="6549"/>
          <ac:spMkLst>
            <pc:docMk/>
            <pc:sldMk cId="2221416643" sldId="317"/>
            <ac:spMk id="3" creationId="{D3550B49-F04B-23AA-ADAE-83C1010C97F1}"/>
          </ac:spMkLst>
        </pc:spChg>
        <pc:spChg chg="add del mod">
          <ac:chgData name="Hipp Cornelia" userId="faafdb45-4c38-4bd5-91af-3d5d1e3825ea" providerId="ADAL" clId="{180BCEBB-169F-45CD-98B3-310C3CE18518}" dt="2023-04-07T09:00:31.435" v="1035" actId="478"/>
          <ac:spMkLst>
            <pc:docMk/>
            <pc:sldMk cId="2221416643" sldId="317"/>
            <ac:spMk id="4" creationId="{F6369B99-C4EA-C73C-5336-D02FF5156B96}"/>
          </ac:spMkLst>
        </pc:spChg>
        <pc:spChg chg="add del mod">
          <ac:chgData name="Hipp Cornelia" userId="faafdb45-4c38-4bd5-91af-3d5d1e3825ea" providerId="ADAL" clId="{180BCEBB-169F-45CD-98B3-310C3CE18518}" dt="2023-04-07T09:00:35.868" v="1036"/>
          <ac:spMkLst>
            <pc:docMk/>
            <pc:sldMk cId="2221416643" sldId="317"/>
            <ac:spMk id="5" creationId="{8AA6098E-3FA0-4260-E908-31F04B3736FE}"/>
          </ac:spMkLst>
        </pc:spChg>
        <pc:spChg chg="add del mod">
          <ac:chgData name="Hipp Cornelia" userId="faafdb45-4c38-4bd5-91af-3d5d1e3825ea" providerId="ADAL" clId="{180BCEBB-169F-45CD-98B3-310C3CE18518}" dt="2023-04-07T09:00:35.868" v="1036"/>
          <ac:spMkLst>
            <pc:docMk/>
            <pc:sldMk cId="2221416643" sldId="317"/>
            <ac:spMk id="6" creationId="{6D7D16D7-E02C-B4F2-033B-9EDDDDEB02B5}"/>
          </ac:spMkLst>
        </pc:spChg>
        <pc:spChg chg="add del">
          <ac:chgData name="Hipp Cornelia" userId="faafdb45-4c38-4bd5-91af-3d5d1e3825ea" providerId="ADAL" clId="{180BCEBB-169F-45CD-98B3-310C3CE18518}" dt="2023-04-07T09:03:31.995" v="1207" actId="478"/>
          <ac:spMkLst>
            <pc:docMk/>
            <pc:sldMk cId="2221416643" sldId="317"/>
            <ac:spMk id="9" creationId="{FE610214-7AEB-B202-05D7-214901AF5C9F}"/>
          </ac:spMkLst>
        </pc:spChg>
        <pc:spChg chg="add mod">
          <ac:chgData name="Hipp Cornelia" userId="faafdb45-4c38-4bd5-91af-3d5d1e3825ea" providerId="ADAL" clId="{180BCEBB-169F-45CD-98B3-310C3CE18518}" dt="2023-04-07T09:04:12.608" v="1236" actId="1582"/>
          <ac:spMkLst>
            <pc:docMk/>
            <pc:sldMk cId="2221416643" sldId="317"/>
            <ac:spMk id="10" creationId="{E97159D5-191E-7B86-54B7-19FB24787CD8}"/>
          </ac:spMkLst>
        </pc:spChg>
        <pc:spChg chg="add mod">
          <ac:chgData name="Hipp Cornelia" userId="faafdb45-4c38-4bd5-91af-3d5d1e3825ea" providerId="ADAL" clId="{180BCEBB-169F-45CD-98B3-310C3CE18518}" dt="2023-04-07T09:05:36.177" v="1261" actId="1037"/>
          <ac:spMkLst>
            <pc:docMk/>
            <pc:sldMk cId="2221416643" sldId="317"/>
            <ac:spMk id="11" creationId="{379F2847-A684-1C63-CF0B-87E3737CC7AB}"/>
          </ac:spMkLst>
        </pc:spChg>
        <pc:spChg chg="add del">
          <ac:chgData name="Hipp Cornelia" userId="faafdb45-4c38-4bd5-91af-3d5d1e3825ea" providerId="ADAL" clId="{180BCEBB-169F-45CD-98B3-310C3CE18518}" dt="2023-04-07T09:05:10.719" v="1242" actId="478"/>
          <ac:spMkLst>
            <pc:docMk/>
            <pc:sldMk cId="2221416643" sldId="317"/>
            <ac:spMk id="12" creationId="{06B52BFD-7032-5486-390C-FF4D94486331}"/>
          </ac:spMkLst>
        </pc:spChg>
        <pc:spChg chg="add mod">
          <ac:chgData name="Hipp Cornelia" userId="faafdb45-4c38-4bd5-91af-3d5d1e3825ea" providerId="ADAL" clId="{180BCEBB-169F-45CD-98B3-310C3CE18518}" dt="2023-04-07T09:05:30.158" v="1246" actId="1582"/>
          <ac:spMkLst>
            <pc:docMk/>
            <pc:sldMk cId="2221416643" sldId="317"/>
            <ac:spMk id="13" creationId="{F77D1FFA-496A-CDB5-FD9C-EDB28D798D70}"/>
          </ac:spMkLst>
        </pc:spChg>
        <pc:picChg chg="add mod modCrop">
          <ac:chgData name="Hipp Cornelia" userId="faafdb45-4c38-4bd5-91af-3d5d1e3825ea" providerId="ADAL" clId="{180BCEBB-169F-45CD-98B3-310C3CE18518}" dt="2023-04-07T09:03:08.108" v="1203" actId="14100"/>
          <ac:picMkLst>
            <pc:docMk/>
            <pc:sldMk cId="2221416643" sldId="317"/>
            <ac:picMk id="8" creationId="{1AC23718-A016-AC5E-17AB-381C02E219B7}"/>
          </ac:picMkLst>
        </pc:picChg>
      </pc:sldChg>
      <pc:sldChg chg="new del">
        <pc:chgData name="Hipp Cornelia" userId="faafdb45-4c38-4bd5-91af-3d5d1e3825ea" providerId="ADAL" clId="{180BCEBB-169F-45CD-98B3-310C3CE18518}" dt="2023-04-07T08:26:37.359" v="481" actId="47"/>
        <pc:sldMkLst>
          <pc:docMk/>
          <pc:sldMk cId="3284979678" sldId="317"/>
        </pc:sldMkLst>
      </pc:sldChg>
      <pc:sldMasterChg chg="addSp delSp modSp mod delSldLayout modSldLayout sldLayoutOrd">
        <pc:chgData name="Hipp Cornelia" userId="faafdb45-4c38-4bd5-91af-3d5d1e3825ea" providerId="ADAL" clId="{180BCEBB-169F-45CD-98B3-310C3CE18518}" dt="2023-04-07T08:57:04.981" v="994" actId="255"/>
        <pc:sldMasterMkLst>
          <pc:docMk/>
          <pc:sldMasterMk cId="1793819240" sldId="2147483702"/>
        </pc:sldMasterMkLst>
        <pc:spChg chg="mod">
          <ac:chgData name="Hipp Cornelia" userId="faafdb45-4c38-4bd5-91af-3d5d1e3825ea" providerId="ADAL" clId="{180BCEBB-169F-45CD-98B3-310C3CE18518}" dt="2023-04-07T08:07:09.684" v="262" actId="255"/>
          <ac:spMkLst>
            <pc:docMk/>
            <pc:sldMasterMk cId="1793819240" sldId="2147483702"/>
            <ac:spMk id="2" creationId="{00000000-0000-0000-0000-000000000000}"/>
          </ac:spMkLst>
        </pc:spChg>
        <pc:spChg chg="mod">
          <ac:chgData name="Hipp Cornelia" userId="faafdb45-4c38-4bd5-91af-3d5d1e3825ea" providerId="ADAL" clId="{180BCEBB-169F-45CD-98B3-310C3CE18518}" dt="2023-04-07T08:23:07.773" v="453" actId="14100"/>
          <ac:spMkLst>
            <pc:docMk/>
            <pc:sldMasterMk cId="1793819240" sldId="2147483702"/>
            <ac:spMk id="3" creationId="{00000000-0000-0000-0000-000000000000}"/>
          </ac:spMkLst>
        </pc:spChg>
        <pc:spChg chg="del">
          <ac:chgData name="Hipp Cornelia" userId="faafdb45-4c38-4bd5-91af-3d5d1e3825ea" providerId="ADAL" clId="{180BCEBB-169F-45CD-98B3-310C3CE18518}" dt="2023-04-07T07:54:22.146" v="11" actId="478"/>
          <ac:spMkLst>
            <pc:docMk/>
            <pc:sldMasterMk cId="1793819240" sldId="2147483702"/>
            <ac:spMk id="4" creationId="{00000000-0000-0000-0000-000000000000}"/>
          </ac:spMkLst>
        </pc:spChg>
        <pc:spChg chg="del">
          <ac:chgData name="Hipp Cornelia" userId="faafdb45-4c38-4bd5-91af-3d5d1e3825ea" providerId="ADAL" clId="{180BCEBB-169F-45CD-98B3-310C3CE18518}" dt="2023-04-07T07:54:24.967" v="12" actId="478"/>
          <ac:spMkLst>
            <pc:docMk/>
            <pc:sldMasterMk cId="1793819240" sldId="2147483702"/>
            <ac:spMk id="5" creationId="{00000000-0000-0000-0000-000000000000}"/>
          </ac:spMkLst>
        </pc:spChg>
        <pc:spChg chg="del">
          <ac:chgData name="Hipp Cornelia" userId="faafdb45-4c38-4bd5-91af-3d5d1e3825ea" providerId="ADAL" clId="{180BCEBB-169F-45CD-98B3-310C3CE18518}" dt="2023-04-07T07:54:27.580" v="13" actId="478"/>
          <ac:spMkLst>
            <pc:docMk/>
            <pc:sldMasterMk cId="1793819240" sldId="2147483702"/>
            <ac:spMk id="6" creationId="{00000000-0000-0000-0000-000000000000}"/>
          </ac:spMkLst>
        </pc:spChg>
        <pc:picChg chg="add del">
          <ac:chgData name="Hipp Cornelia" userId="faafdb45-4c38-4bd5-91af-3d5d1e3825ea" providerId="ADAL" clId="{180BCEBB-169F-45CD-98B3-310C3CE18518}" dt="2023-04-07T07:54:19.968" v="10" actId="478"/>
          <ac:picMkLst>
            <pc:docMk/>
            <pc:sldMasterMk cId="1793819240" sldId="2147483702"/>
            <ac:picMk id="12" creationId="{B4F2C8B1-51E2-8584-2BC7-F98BDB57CA29}"/>
          </ac:picMkLst>
        </pc:picChg>
        <pc:sldLayoutChg chg="mod ord">
          <pc:chgData name="Hipp Cornelia" userId="faafdb45-4c38-4bd5-91af-3d5d1e3825ea" providerId="ADAL" clId="{180BCEBB-169F-45CD-98B3-310C3CE18518}" dt="2023-04-07T08:20:32.254" v="443" actId="6014"/>
          <pc:sldLayoutMkLst>
            <pc:docMk/>
            <pc:sldMasterMk cId="1793819240" sldId="2147483702"/>
            <pc:sldLayoutMk cId="554700880" sldId="2147483703"/>
          </pc:sldLayoutMkLst>
        </pc:sldLayoutChg>
        <pc:sldLayoutChg chg="delSp modSp mod ord">
          <pc:chgData name="Hipp Cornelia" userId="faafdb45-4c38-4bd5-91af-3d5d1e3825ea" providerId="ADAL" clId="{180BCEBB-169F-45CD-98B3-310C3CE18518}" dt="2023-04-07T08:56:39.475" v="990" actId="113"/>
          <pc:sldLayoutMkLst>
            <pc:docMk/>
            <pc:sldMasterMk cId="1793819240" sldId="2147483702"/>
            <pc:sldLayoutMk cId="1602025324" sldId="2147483704"/>
          </pc:sldLayoutMkLst>
          <pc:spChg chg="mod">
            <ac:chgData name="Hipp Cornelia" userId="faafdb45-4c38-4bd5-91af-3d5d1e3825ea" providerId="ADAL" clId="{180BCEBB-169F-45CD-98B3-310C3CE18518}" dt="2023-04-07T08:06:50.328" v="260" actId="255"/>
            <ac:spMkLst>
              <pc:docMk/>
              <pc:sldMasterMk cId="1793819240" sldId="2147483702"/>
              <pc:sldLayoutMk cId="1602025324" sldId="2147483704"/>
              <ac:spMk id="2" creationId="{00000000-0000-0000-0000-000000000000}"/>
            </ac:spMkLst>
          </pc:spChg>
          <pc:spChg chg="mod">
            <ac:chgData name="Hipp Cornelia" userId="faafdb45-4c38-4bd5-91af-3d5d1e3825ea" providerId="ADAL" clId="{180BCEBB-169F-45CD-98B3-310C3CE18518}" dt="2023-04-07T08:56:39.475" v="990" actId="113"/>
            <ac:spMkLst>
              <pc:docMk/>
              <pc:sldMasterMk cId="1793819240" sldId="2147483702"/>
              <pc:sldLayoutMk cId="1602025324" sldId="2147483704"/>
              <ac:spMk id="3" creationId="{00000000-0000-0000-0000-000000000000}"/>
            </ac:spMkLst>
          </pc:spChg>
          <pc:spChg chg="del">
            <ac:chgData name="Hipp Cornelia" userId="faafdb45-4c38-4bd5-91af-3d5d1e3825ea" providerId="ADAL" clId="{180BCEBB-169F-45CD-98B3-310C3CE18518}" dt="2023-04-07T07:54:49.871" v="23" actId="478"/>
            <ac:spMkLst>
              <pc:docMk/>
              <pc:sldMasterMk cId="1793819240" sldId="2147483702"/>
              <pc:sldLayoutMk cId="1602025324" sldId="2147483704"/>
              <ac:spMk id="4" creationId="{00000000-0000-0000-0000-000000000000}"/>
            </ac:spMkLst>
          </pc:spChg>
          <pc:spChg chg="del">
            <ac:chgData name="Hipp Cornelia" userId="faafdb45-4c38-4bd5-91af-3d5d1e3825ea" providerId="ADAL" clId="{180BCEBB-169F-45CD-98B3-310C3CE18518}" dt="2023-04-07T07:54:50.935" v="24" actId="478"/>
            <ac:spMkLst>
              <pc:docMk/>
              <pc:sldMasterMk cId="1793819240" sldId="2147483702"/>
              <pc:sldLayoutMk cId="1602025324" sldId="2147483704"/>
              <ac:spMk id="5" creationId="{00000000-0000-0000-0000-000000000000}"/>
            </ac:spMkLst>
          </pc:spChg>
          <pc:spChg chg="del">
            <ac:chgData name="Hipp Cornelia" userId="faafdb45-4c38-4bd5-91af-3d5d1e3825ea" providerId="ADAL" clId="{180BCEBB-169F-45CD-98B3-310C3CE18518}" dt="2023-04-07T07:54:51.890" v="25" actId="478"/>
            <ac:spMkLst>
              <pc:docMk/>
              <pc:sldMasterMk cId="1793819240" sldId="2147483702"/>
              <pc:sldLayoutMk cId="1602025324" sldId="2147483704"/>
              <ac:spMk id="6" creationId="{00000000-0000-0000-0000-000000000000}"/>
            </ac:spMkLst>
          </pc:spChg>
        </pc:sldLayoutChg>
        <pc:sldLayoutChg chg="del">
          <pc:chgData name="Hipp Cornelia" userId="faafdb45-4c38-4bd5-91af-3d5d1e3825ea" providerId="ADAL" clId="{180BCEBB-169F-45CD-98B3-310C3CE18518}" dt="2023-04-07T07:53:05.960" v="1" actId="2696"/>
          <pc:sldLayoutMkLst>
            <pc:docMk/>
            <pc:sldMasterMk cId="1793819240" sldId="2147483702"/>
            <pc:sldLayoutMk cId="811403650" sldId="2147483705"/>
          </pc:sldLayoutMkLst>
        </pc:sldLayoutChg>
        <pc:sldLayoutChg chg="delSp modSp mod">
          <pc:chgData name="Hipp Cornelia" userId="faafdb45-4c38-4bd5-91af-3d5d1e3825ea" providerId="ADAL" clId="{180BCEBB-169F-45CD-98B3-310C3CE18518}" dt="2023-04-07T08:57:04.981" v="994" actId="255"/>
          <pc:sldLayoutMkLst>
            <pc:docMk/>
            <pc:sldMasterMk cId="1793819240" sldId="2147483702"/>
            <pc:sldLayoutMk cId="1103863236" sldId="2147483706"/>
          </pc:sldLayoutMkLst>
          <pc:spChg chg="mod">
            <ac:chgData name="Hipp Cornelia" userId="faafdb45-4c38-4bd5-91af-3d5d1e3825ea" providerId="ADAL" clId="{180BCEBB-169F-45CD-98B3-310C3CE18518}" dt="2023-04-07T08:56:57.355" v="992" actId="255"/>
            <ac:spMkLst>
              <pc:docMk/>
              <pc:sldMasterMk cId="1793819240" sldId="2147483702"/>
              <pc:sldLayoutMk cId="1103863236" sldId="2147483706"/>
              <ac:spMk id="3" creationId="{00000000-0000-0000-0000-000000000000}"/>
            </ac:spMkLst>
          </pc:spChg>
          <pc:spChg chg="mod">
            <ac:chgData name="Hipp Cornelia" userId="faafdb45-4c38-4bd5-91af-3d5d1e3825ea" providerId="ADAL" clId="{180BCEBB-169F-45CD-98B3-310C3CE18518}" dt="2023-04-07T08:57:04.981" v="994" actId="255"/>
            <ac:spMkLst>
              <pc:docMk/>
              <pc:sldMasterMk cId="1793819240" sldId="2147483702"/>
              <pc:sldLayoutMk cId="1103863236" sldId="2147483706"/>
              <ac:spMk id="4" creationId="{00000000-0000-0000-0000-000000000000}"/>
            </ac:spMkLst>
          </pc:spChg>
          <pc:spChg chg="del">
            <ac:chgData name="Hipp Cornelia" userId="faafdb45-4c38-4bd5-91af-3d5d1e3825ea" providerId="ADAL" clId="{180BCEBB-169F-45CD-98B3-310C3CE18518}" dt="2023-04-07T07:54:44.361" v="20" actId="478"/>
            <ac:spMkLst>
              <pc:docMk/>
              <pc:sldMasterMk cId="1793819240" sldId="2147483702"/>
              <pc:sldLayoutMk cId="1103863236" sldId="2147483706"/>
              <ac:spMk id="5" creationId="{00000000-0000-0000-0000-000000000000}"/>
            </ac:spMkLst>
          </pc:spChg>
          <pc:spChg chg="del">
            <ac:chgData name="Hipp Cornelia" userId="faafdb45-4c38-4bd5-91af-3d5d1e3825ea" providerId="ADAL" clId="{180BCEBB-169F-45CD-98B3-310C3CE18518}" dt="2023-04-07T07:54:45.282" v="21" actId="478"/>
            <ac:spMkLst>
              <pc:docMk/>
              <pc:sldMasterMk cId="1793819240" sldId="2147483702"/>
              <pc:sldLayoutMk cId="1103863236" sldId="2147483706"/>
              <ac:spMk id="6" creationId="{00000000-0000-0000-0000-000000000000}"/>
            </ac:spMkLst>
          </pc:spChg>
          <pc:spChg chg="del">
            <ac:chgData name="Hipp Cornelia" userId="faafdb45-4c38-4bd5-91af-3d5d1e3825ea" providerId="ADAL" clId="{180BCEBB-169F-45CD-98B3-310C3CE18518}" dt="2023-04-07T07:54:46.544" v="22" actId="478"/>
            <ac:spMkLst>
              <pc:docMk/>
              <pc:sldMasterMk cId="1793819240" sldId="2147483702"/>
              <pc:sldLayoutMk cId="1103863236" sldId="2147483706"/>
              <ac:spMk id="7" creationId="{00000000-0000-0000-0000-000000000000}"/>
            </ac:spMkLst>
          </pc:spChg>
          <pc:spChg chg="mod">
            <ac:chgData name="Hipp Cornelia" userId="faafdb45-4c38-4bd5-91af-3d5d1e3825ea" providerId="ADAL" clId="{180BCEBB-169F-45CD-98B3-310C3CE18518}" dt="2023-04-07T08:07:00.241" v="261" actId="255"/>
            <ac:spMkLst>
              <pc:docMk/>
              <pc:sldMasterMk cId="1793819240" sldId="2147483702"/>
              <pc:sldLayoutMk cId="1103863236" sldId="2147483706"/>
              <ac:spMk id="8" creationId="{00000000-0000-0000-0000-000000000000}"/>
            </ac:spMkLst>
          </pc:spChg>
        </pc:sldLayoutChg>
        <pc:sldLayoutChg chg="delSp del mod">
          <pc:chgData name="Hipp Cornelia" userId="faafdb45-4c38-4bd5-91af-3d5d1e3825ea" providerId="ADAL" clId="{180BCEBB-169F-45CD-98B3-310C3CE18518}" dt="2023-04-07T08:03:22.277" v="234" actId="2696"/>
          <pc:sldLayoutMkLst>
            <pc:docMk/>
            <pc:sldMasterMk cId="1793819240" sldId="2147483702"/>
            <pc:sldLayoutMk cId="3531744812" sldId="2147483707"/>
          </pc:sldLayoutMkLst>
          <pc:spChg chg="del">
            <ac:chgData name="Hipp Cornelia" userId="faafdb45-4c38-4bd5-91af-3d5d1e3825ea" providerId="ADAL" clId="{180BCEBB-169F-45CD-98B3-310C3CE18518}" dt="2023-04-07T07:54:34.354" v="14" actId="478"/>
            <ac:spMkLst>
              <pc:docMk/>
              <pc:sldMasterMk cId="1793819240" sldId="2147483702"/>
              <pc:sldLayoutMk cId="3531744812" sldId="2147483707"/>
              <ac:spMk id="7" creationId="{00000000-0000-0000-0000-000000000000}"/>
            </ac:spMkLst>
          </pc:spChg>
          <pc:spChg chg="del">
            <ac:chgData name="Hipp Cornelia" userId="faafdb45-4c38-4bd5-91af-3d5d1e3825ea" providerId="ADAL" clId="{180BCEBB-169F-45CD-98B3-310C3CE18518}" dt="2023-04-07T07:54:35.438" v="15" actId="478"/>
            <ac:spMkLst>
              <pc:docMk/>
              <pc:sldMasterMk cId="1793819240" sldId="2147483702"/>
              <pc:sldLayoutMk cId="3531744812" sldId="2147483707"/>
              <ac:spMk id="8" creationId="{00000000-0000-0000-0000-000000000000}"/>
            </ac:spMkLst>
          </pc:spChg>
          <pc:spChg chg="del">
            <ac:chgData name="Hipp Cornelia" userId="faafdb45-4c38-4bd5-91af-3d5d1e3825ea" providerId="ADAL" clId="{180BCEBB-169F-45CD-98B3-310C3CE18518}" dt="2023-04-07T07:54:36.806" v="16" actId="478"/>
            <ac:spMkLst>
              <pc:docMk/>
              <pc:sldMasterMk cId="1793819240" sldId="2147483702"/>
              <pc:sldLayoutMk cId="3531744812" sldId="2147483707"/>
              <ac:spMk id="9" creationId="{00000000-0000-0000-0000-000000000000}"/>
            </ac:spMkLst>
          </pc:spChg>
        </pc:sldLayoutChg>
        <pc:sldLayoutChg chg="delSp del mod">
          <pc:chgData name="Hipp Cornelia" userId="faafdb45-4c38-4bd5-91af-3d5d1e3825ea" providerId="ADAL" clId="{180BCEBB-169F-45CD-98B3-310C3CE18518}" dt="2023-04-07T08:03:28.940" v="235" actId="2696"/>
          <pc:sldLayoutMkLst>
            <pc:docMk/>
            <pc:sldMasterMk cId="1793819240" sldId="2147483702"/>
            <pc:sldLayoutMk cId="2945319198" sldId="2147483708"/>
          </pc:sldLayoutMkLst>
          <pc:spChg chg="del">
            <ac:chgData name="Hipp Cornelia" userId="faafdb45-4c38-4bd5-91af-3d5d1e3825ea" providerId="ADAL" clId="{180BCEBB-169F-45CD-98B3-310C3CE18518}" dt="2023-04-07T07:54:39.115" v="17" actId="478"/>
            <ac:spMkLst>
              <pc:docMk/>
              <pc:sldMasterMk cId="1793819240" sldId="2147483702"/>
              <pc:sldLayoutMk cId="2945319198" sldId="2147483708"/>
              <ac:spMk id="3" creationId="{00000000-0000-0000-0000-000000000000}"/>
            </ac:spMkLst>
          </pc:spChg>
          <pc:spChg chg="del">
            <ac:chgData name="Hipp Cornelia" userId="faafdb45-4c38-4bd5-91af-3d5d1e3825ea" providerId="ADAL" clId="{180BCEBB-169F-45CD-98B3-310C3CE18518}" dt="2023-04-07T07:54:40.101" v="18" actId="478"/>
            <ac:spMkLst>
              <pc:docMk/>
              <pc:sldMasterMk cId="1793819240" sldId="2147483702"/>
              <pc:sldLayoutMk cId="2945319198" sldId="2147483708"/>
              <ac:spMk id="4" creationId="{00000000-0000-0000-0000-000000000000}"/>
            </ac:spMkLst>
          </pc:spChg>
          <pc:spChg chg="del">
            <ac:chgData name="Hipp Cornelia" userId="faafdb45-4c38-4bd5-91af-3d5d1e3825ea" providerId="ADAL" clId="{180BCEBB-169F-45CD-98B3-310C3CE18518}" dt="2023-04-07T07:54:41.031" v="19" actId="478"/>
            <ac:spMkLst>
              <pc:docMk/>
              <pc:sldMasterMk cId="1793819240" sldId="2147483702"/>
              <pc:sldLayoutMk cId="2945319198" sldId="2147483708"/>
              <ac:spMk id="5" creationId="{00000000-0000-0000-0000-000000000000}"/>
            </ac:spMkLst>
          </pc:spChg>
        </pc:sldLayoutChg>
        <pc:sldLayoutChg chg="del">
          <pc:chgData name="Hipp Cornelia" userId="faafdb45-4c38-4bd5-91af-3d5d1e3825ea" providerId="ADAL" clId="{180BCEBB-169F-45CD-98B3-310C3CE18518}" dt="2023-04-07T07:53:55.174" v="4" actId="2696"/>
          <pc:sldLayoutMkLst>
            <pc:docMk/>
            <pc:sldMasterMk cId="1793819240" sldId="2147483702"/>
            <pc:sldLayoutMk cId="2191044824" sldId="2147483709"/>
          </pc:sldLayoutMkLst>
        </pc:sldLayoutChg>
        <pc:sldLayoutChg chg="del">
          <pc:chgData name="Hipp Cornelia" userId="faafdb45-4c38-4bd5-91af-3d5d1e3825ea" providerId="ADAL" clId="{180BCEBB-169F-45CD-98B3-310C3CE18518}" dt="2023-04-07T07:54:07.158" v="8" actId="2696"/>
          <pc:sldLayoutMkLst>
            <pc:docMk/>
            <pc:sldMasterMk cId="1793819240" sldId="2147483702"/>
            <pc:sldLayoutMk cId="754675946" sldId="2147483710"/>
          </pc:sldLayoutMkLst>
        </pc:sldLayoutChg>
        <pc:sldLayoutChg chg="del">
          <pc:chgData name="Hipp Cornelia" userId="faafdb45-4c38-4bd5-91af-3d5d1e3825ea" providerId="ADAL" clId="{180BCEBB-169F-45CD-98B3-310C3CE18518}" dt="2023-04-07T07:54:05.869" v="7" actId="2696"/>
          <pc:sldLayoutMkLst>
            <pc:docMk/>
            <pc:sldMasterMk cId="1793819240" sldId="2147483702"/>
            <pc:sldLayoutMk cId="3716071662" sldId="2147483711"/>
          </pc:sldLayoutMkLst>
        </pc:sldLayoutChg>
        <pc:sldLayoutChg chg="del">
          <pc:chgData name="Hipp Cornelia" userId="faafdb45-4c38-4bd5-91af-3d5d1e3825ea" providerId="ADAL" clId="{180BCEBB-169F-45CD-98B3-310C3CE18518}" dt="2023-04-07T07:54:01.912" v="5" actId="2696"/>
          <pc:sldLayoutMkLst>
            <pc:docMk/>
            <pc:sldMasterMk cId="1793819240" sldId="2147483702"/>
            <pc:sldLayoutMk cId="3045144930" sldId="2147483712"/>
          </pc:sldLayoutMkLst>
        </pc:sldLayoutChg>
        <pc:sldLayoutChg chg="del">
          <pc:chgData name="Hipp Cornelia" userId="faafdb45-4c38-4bd5-91af-3d5d1e3825ea" providerId="ADAL" clId="{180BCEBB-169F-45CD-98B3-310C3CE18518}" dt="2023-04-07T07:54:04.301" v="6" actId="2696"/>
          <pc:sldLayoutMkLst>
            <pc:docMk/>
            <pc:sldMasterMk cId="1793819240" sldId="2147483702"/>
            <pc:sldLayoutMk cId="113705141" sldId="2147483713"/>
          </pc:sldLayoutMkLst>
        </pc:sldLayoutChg>
      </pc:sldMasterChg>
    </pc:docChg>
  </pc:docChgLst>
  <pc:docChgLst>
    <pc:chgData name="Fischer Florian" userId="S::florian.fischer@schulen.nuernberg.de::fe0fa069-fa70-49ea-a8d2-76f190dfe63e" providerId="AD" clId="Web-{AABAE99E-4C65-E462-E3C8-E029101C09C8}"/>
    <pc:docChg chg="addSld delSld modSld">
      <pc:chgData name="Fischer Florian" userId="S::florian.fischer@schulen.nuernberg.de::fe0fa069-fa70-49ea-a8d2-76f190dfe63e" providerId="AD" clId="Web-{AABAE99E-4C65-E462-E3C8-E029101C09C8}" dt="2023-04-06T11:14:31.279" v="404" actId="1076"/>
      <pc:docMkLst>
        <pc:docMk/>
      </pc:docMkLst>
      <pc:sldChg chg="modSp">
        <pc:chgData name="Fischer Florian" userId="S::florian.fischer@schulen.nuernberg.de::fe0fa069-fa70-49ea-a8d2-76f190dfe63e" providerId="AD" clId="Web-{AABAE99E-4C65-E462-E3C8-E029101C09C8}" dt="2023-04-06T10:27:48.209" v="2" actId="20577"/>
        <pc:sldMkLst>
          <pc:docMk/>
          <pc:sldMk cId="109857222" sldId="256"/>
        </pc:sldMkLst>
        <pc:spChg chg="mod">
          <ac:chgData name="Fischer Florian" userId="S::florian.fischer@schulen.nuernberg.de::fe0fa069-fa70-49ea-a8d2-76f190dfe63e" providerId="AD" clId="Web-{AABAE99E-4C65-E462-E3C8-E029101C09C8}" dt="2023-04-06T10:27:48.209" v="2" actId="20577"/>
          <ac:spMkLst>
            <pc:docMk/>
            <pc:sldMk cId="109857222" sldId="256"/>
            <ac:spMk id="3" creationId="{00000000-0000-0000-0000-000000000000}"/>
          </ac:spMkLst>
        </pc:spChg>
      </pc:sldChg>
      <pc:sldChg chg="addSp delSp modSp">
        <pc:chgData name="Fischer Florian" userId="S::florian.fischer@schulen.nuernberg.de::fe0fa069-fa70-49ea-a8d2-76f190dfe63e" providerId="AD" clId="Web-{AABAE99E-4C65-E462-E3C8-E029101C09C8}" dt="2023-04-06T10:43:39.535" v="131" actId="20577"/>
        <pc:sldMkLst>
          <pc:docMk/>
          <pc:sldMk cId="1107643294" sldId="302"/>
        </pc:sldMkLst>
        <pc:spChg chg="mod">
          <ac:chgData name="Fischer Florian" userId="S::florian.fischer@schulen.nuernberg.de::fe0fa069-fa70-49ea-a8d2-76f190dfe63e" providerId="AD" clId="Web-{AABAE99E-4C65-E462-E3C8-E029101C09C8}" dt="2023-04-06T10:43:39.535" v="131" actId="20577"/>
          <ac:spMkLst>
            <pc:docMk/>
            <pc:sldMk cId="1107643294" sldId="302"/>
            <ac:spMk id="2" creationId="{C0A9C129-F697-45A6-D90A-1E3D24B2E4A4}"/>
          </ac:spMkLst>
        </pc:spChg>
        <pc:spChg chg="add mod">
          <ac:chgData name="Fischer Florian" userId="S::florian.fischer@schulen.nuernberg.de::fe0fa069-fa70-49ea-a8d2-76f190dfe63e" providerId="AD" clId="Web-{AABAE99E-4C65-E462-E3C8-E029101C09C8}" dt="2023-04-06T10:40:30.576" v="111" actId="20577"/>
          <ac:spMkLst>
            <pc:docMk/>
            <pc:sldMk cId="1107643294" sldId="302"/>
            <ac:spMk id="7" creationId="{13144F0A-D6C6-637A-B0A1-A28DD46DE025}"/>
          </ac:spMkLst>
        </pc:spChg>
        <pc:spChg chg="add mod">
          <ac:chgData name="Fischer Florian" userId="S::florian.fischer@schulen.nuernberg.de::fe0fa069-fa70-49ea-a8d2-76f190dfe63e" providerId="AD" clId="Web-{AABAE99E-4C65-E462-E3C8-E029101C09C8}" dt="2023-04-06T10:39:47.950" v="104" actId="1076"/>
          <ac:spMkLst>
            <pc:docMk/>
            <pc:sldMk cId="1107643294" sldId="302"/>
            <ac:spMk id="8" creationId="{078BC0AE-C142-ED21-E17B-44D033487854}"/>
          </ac:spMkLst>
        </pc:spChg>
        <pc:spChg chg="add mod">
          <ac:chgData name="Fischer Florian" userId="S::florian.fischer@schulen.nuernberg.de::fe0fa069-fa70-49ea-a8d2-76f190dfe63e" providerId="AD" clId="Web-{AABAE99E-4C65-E462-E3C8-E029101C09C8}" dt="2023-04-06T10:39:57.106" v="105" actId="1076"/>
          <ac:spMkLst>
            <pc:docMk/>
            <pc:sldMk cId="1107643294" sldId="302"/>
            <ac:spMk id="9" creationId="{7FE5B2EF-2B78-2039-19E7-A4152E6A370A}"/>
          </ac:spMkLst>
        </pc:spChg>
        <pc:picChg chg="add mod">
          <ac:chgData name="Fischer Florian" userId="S::florian.fischer@schulen.nuernberg.de::fe0fa069-fa70-49ea-a8d2-76f190dfe63e" providerId="AD" clId="Web-{AABAE99E-4C65-E462-E3C8-E029101C09C8}" dt="2023-04-06T10:36:23.459" v="57" actId="1076"/>
          <ac:picMkLst>
            <pc:docMk/>
            <pc:sldMk cId="1107643294" sldId="302"/>
            <ac:picMk id="3" creationId="{2BB2B958-FDAB-A5F4-E25A-9CE05ED0E925}"/>
          </ac:picMkLst>
        </pc:picChg>
        <pc:picChg chg="add del mod">
          <ac:chgData name="Fischer Florian" userId="S::florian.fischer@schulen.nuernberg.de::fe0fa069-fa70-49ea-a8d2-76f190dfe63e" providerId="AD" clId="Web-{AABAE99E-4C65-E462-E3C8-E029101C09C8}" dt="2023-04-06T10:40:35.951" v="113"/>
          <ac:picMkLst>
            <pc:docMk/>
            <pc:sldMk cId="1107643294" sldId="302"/>
            <ac:picMk id="10" creationId="{33BC79E7-9E9A-75CD-CD82-0F288FD5A2C3}"/>
          </ac:picMkLst>
        </pc:picChg>
        <pc:cxnChg chg="add mod">
          <ac:chgData name="Fischer Florian" userId="S::florian.fischer@schulen.nuernberg.de::fe0fa069-fa70-49ea-a8d2-76f190dfe63e" providerId="AD" clId="Web-{AABAE99E-4C65-E462-E3C8-E029101C09C8}" dt="2023-04-06T10:38:20.260" v="83"/>
          <ac:cxnSpMkLst>
            <pc:docMk/>
            <pc:sldMk cId="1107643294" sldId="302"/>
            <ac:cxnSpMk id="4" creationId="{6DD30846-3181-6FD6-4E44-558EC49E8300}"/>
          </ac:cxnSpMkLst>
        </pc:cxnChg>
        <pc:cxnChg chg="add mod">
          <ac:chgData name="Fischer Florian" userId="S::florian.fischer@schulen.nuernberg.de::fe0fa069-fa70-49ea-a8d2-76f190dfe63e" providerId="AD" clId="Web-{AABAE99E-4C65-E462-E3C8-E029101C09C8}" dt="2023-04-06T10:38:20.260" v="84"/>
          <ac:cxnSpMkLst>
            <pc:docMk/>
            <pc:sldMk cId="1107643294" sldId="302"/>
            <ac:cxnSpMk id="5" creationId="{1972FE0D-29A9-4E1E-E4C2-7D47035D3A18}"/>
          </ac:cxnSpMkLst>
        </pc:cxnChg>
        <pc:cxnChg chg="add mod">
          <ac:chgData name="Fischer Florian" userId="S::florian.fischer@schulen.nuernberg.de::fe0fa069-fa70-49ea-a8d2-76f190dfe63e" providerId="AD" clId="Web-{AABAE99E-4C65-E462-E3C8-E029101C09C8}" dt="2023-04-06T10:38:20.260" v="85"/>
          <ac:cxnSpMkLst>
            <pc:docMk/>
            <pc:sldMk cId="1107643294" sldId="302"/>
            <ac:cxnSpMk id="6" creationId="{39FAD3E7-0E30-56C9-570E-824BC4A57FB0}"/>
          </ac:cxnSpMkLst>
        </pc:cxnChg>
      </pc:sldChg>
      <pc:sldChg chg="addSp delSp modSp add replId">
        <pc:chgData name="Fischer Florian" userId="S::florian.fischer@schulen.nuernberg.de::fe0fa069-fa70-49ea-a8d2-76f190dfe63e" providerId="AD" clId="Web-{AABAE99E-4C65-E462-E3C8-E029101C09C8}" dt="2023-04-06T10:48:55.420" v="251" actId="20577"/>
        <pc:sldMkLst>
          <pc:docMk/>
          <pc:sldMk cId="599622133" sldId="303"/>
        </pc:sldMkLst>
        <pc:spChg chg="mod">
          <ac:chgData name="Fischer Florian" userId="S::florian.fischer@schulen.nuernberg.de::fe0fa069-fa70-49ea-a8d2-76f190dfe63e" providerId="AD" clId="Web-{AABAE99E-4C65-E462-E3C8-E029101C09C8}" dt="2023-04-06T10:45:32.507" v="160" actId="20577"/>
          <ac:spMkLst>
            <pc:docMk/>
            <pc:sldMk cId="599622133" sldId="303"/>
            <ac:spMk id="2" creationId="{C0A9C129-F697-45A6-D90A-1E3D24B2E4A4}"/>
          </ac:spMkLst>
        </pc:spChg>
        <pc:spChg chg="del">
          <ac:chgData name="Fischer Florian" userId="S::florian.fischer@schulen.nuernberg.de::fe0fa069-fa70-49ea-a8d2-76f190dfe63e" providerId="AD" clId="Web-{AABAE99E-4C65-E462-E3C8-E029101C09C8}" dt="2023-04-06T10:40:48.873" v="115"/>
          <ac:spMkLst>
            <pc:docMk/>
            <pc:sldMk cId="599622133" sldId="303"/>
            <ac:spMk id="7" creationId="{13144F0A-D6C6-637A-B0A1-A28DD46DE025}"/>
          </ac:spMkLst>
        </pc:spChg>
        <pc:spChg chg="del mod">
          <ac:chgData name="Fischer Florian" userId="S::florian.fischer@schulen.nuernberg.de::fe0fa069-fa70-49ea-a8d2-76f190dfe63e" providerId="AD" clId="Web-{AABAE99E-4C65-E462-E3C8-E029101C09C8}" dt="2023-04-06T10:40:57.280" v="123"/>
          <ac:spMkLst>
            <pc:docMk/>
            <pc:sldMk cId="599622133" sldId="303"/>
            <ac:spMk id="8" creationId="{078BC0AE-C142-ED21-E17B-44D033487854}"/>
          </ac:spMkLst>
        </pc:spChg>
        <pc:spChg chg="del">
          <ac:chgData name="Fischer Florian" userId="S::florian.fischer@schulen.nuernberg.de::fe0fa069-fa70-49ea-a8d2-76f190dfe63e" providerId="AD" clId="Web-{AABAE99E-4C65-E462-E3C8-E029101C09C8}" dt="2023-04-06T10:40:50.764" v="120"/>
          <ac:spMkLst>
            <pc:docMk/>
            <pc:sldMk cId="599622133" sldId="303"/>
            <ac:spMk id="9" creationId="{7FE5B2EF-2B78-2039-19E7-A4152E6A370A}"/>
          </ac:spMkLst>
        </pc:spChg>
        <pc:spChg chg="add mod">
          <ac:chgData name="Fischer Florian" userId="S::florian.fischer@schulen.nuernberg.de::fe0fa069-fa70-49ea-a8d2-76f190dfe63e" providerId="AD" clId="Web-{AABAE99E-4C65-E462-E3C8-E029101C09C8}" dt="2023-04-06T10:48:55.420" v="251" actId="20577"/>
          <ac:spMkLst>
            <pc:docMk/>
            <pc:sldMk cId="599622133" sldId="303"/>
            <ac:spMk id="12" creationId="{C1BF976E-4253-372A-DFBC-ECEDBB6788E8}"/>
          </ac:spMkLst>
        </pc:spChg>
        <pc:picChg chg="del">
          <ac:chgData name="Fischer Florian" userId="S::florian.fischer@schulen.nuernberg.de::fe0fa069-fa70-49ea-a8d2-76f190dfe63e" providerId="AD" clId="Web-{AABAE99E-4C65-E462-E3C8-E029101C09C8}" dt="2023-04-06T10:40:49.733" v="119"/>
          <ac:picMkLst>
            <pc:docMk/>
            <pc:sldMk cId="599622133" sldId="303"/>
            <ac:picMk id="3" creationId="{2BB2B958-FDAB-A5F4-E25A-9CE05ED0E925}"/>
          </ac:picMkLst>
        </pc:picChg>
        <pc:picChg chg="add del mod">
          <ac:chgData name="Fischer Florian" userId="S::florian.fischer@schulen.nuernberg.de::fe0fa069-fa70-49ea-a8d2-76f190dfe63e" providerId="AD" clId="Web-{AABAE99E-4C65-E462-E3C8-E029101C09C8}" dt="2023-04-06T10:44:28.552" v="146"/>
          <ac:picMkLst>
            <pc:docMk/>
            <pc:sldMk cId="599622133" sldId="303"/>
            <ac:picMk id="10" creationId="{AFE98BA7-AAEB-99E8-7A09-C4FD6BE66A99}"/>
          </ac:picMkLst>
        </pc:picChg>
        <pc:picChg chg="add del mod">
          <ac:chgData name="Fischer Florian" userId="S::florian.fischer@schulen.nuernberg.de::fe0fa069-fa70-49ea-a8d2-76f190dfe63e" providerId="AD" clId="Web-{AABAE99E-4C65-E462-E3C8-E029101C09C8}" dt="2023-04-06T10:44:55.303" v="151"/>
          <ac:picMkLst>
            <pc:docMk/>
            <pc:sldMk cId="599622133" sldId="303"/>
            <ac:picMk id="11" creationId="{DCF741D6-E66E-3994-4963-AB136EE3DBC9}"/>
          </ac:picMkLst>
        </pc:picChg>
        <pc:cxnChg chg="del">
          <ac:chgData name="Fischer Florian" userId="S::florian.fischer@schulen.nuernberg.de::fe0fa069-fa70-49ea-a8d2-76f190dfe63e" providerId="AD" clId="Web-{AABAE99E-4C65-E462-E3C8-E029101C09C8}" dt="2023-04-06T10:40:48.873" v="118"/>
          <ac:cxnSpMkLst>
            <pc:docMk/>
            <pc:sldMk cId="599622133" sldId="303"/>
            <ac:cxnSpMk id="4" creationId="{6DD30846-3181-6FD6-4E44-558EC49E8300}"/>
          </ac:cxnSpMkLst>
        </pc:cxnChg>
        <pc:cxnChg chg="del">
          <ac:chgData name="Fischer Florian" userId="S::florian.fischer@schulen.nuernberg.de::fe0fa069-fa70-49ea-a8d2-76f190dfe63e" providerId="AD" clId="Web-{AABAE99E-4C65-E462-E3C8-E029101C09C8}" dt="2023-04-06T10:40:48.873" v="117"/>
          <ac:cxnSpMkLst>
            <pc:docMk/>
            <pc:sldMk cId="599622133" sldId="303"/>
            <ac:cxnSpMk id="5" creationId="{1972FE0D-29A9-4E1E-E4C2-7D47035D3A18}"/>
          </ac:cxnSpMkLst>
        </pc:cxnChg>
        <pc:cxnChg chg="del">
          <ac:chgData name="Fischer Florian" userId="S::florian.fischer@schulen.nuernberg.de::fe0fa069-fa70-49ea-a8d2-76f190dfe63e" providerId="AD" clId="Web-{AABAE99E-4C65-E462-E3C8-E029101C09C8}" dt="2023-04-06T10:40:48.873" v="116"/>
          <ac:cxnSpMkLst>
            <pc:docMk/>
            <pc:sldMk cId="599622133" sldId="303"/>
            <ac:cxnSpMk id="6" creationId="{39FAD3E7-0E30-56C9-570E-824BC4A57FB0}"/>
          </ac:cxnSpMkLst>
        </pc:cxnChg>
      </pc:sldChg>
      <pc:sldChg chg="add del replId">
        <pc:chgData name="Fischer Florian" userId="S::florian.fischer@schulen.nuernberg.de::fe0fa069-fa70-49ea-a8d2-76f190dfe63e" providerId="AD" clId="Web-{AABAE99E-4C65-E462-E3C8-E029101C09C8}" dt="2023-04-06T10:44:43.006" v="148"/>
        <pc:sldMkLst>
          <pc:docMk/>
          <pc:sldMk cId="440130358" sldId="304"/>
        </pc:sldMkLst>
      </pc:sldChg>
      <pc:sldChg chg="addSp delSp modSp new">
        <pc:chgData name="Fischer Florian" userId="S::florian.fischer@schulen.nuernberg.de::fe0fa069-fa70-49ea-a8d2-76f190dfe63e" providerId="AD" clId="Web-{AABAE99E-4C65-E462-E3C8-E029101C09C8}" dt="2023-04-06T11:14:31.279" v="404" actId="1076"/>
        <pc:sldMkLst>
          <pc:docMk/>
          <pc:sldMk cId="2134044688" sldId="304"/>
        </pc:sldMkLst>
        <pc:spChg chg="mod">
          <ac:chgData name="Fischer Florian" userId="S::florian.fischer@schulen.nuernberg.de::fe0fa069-fa70-49ea-a8d2-76f190dfe63e" providerId="AD" clId="Web-{AABAE99E-4C65-E462-E3C8-E029101C09C8}" dt="2023-04-06T10:51:14.002" v="277" actId="20577"/>
          <ac:spMkLst>
            <pc:docMk/>
            <pc:sldMk cId="2134044688" sldId="304"/>
            <ac:spMk id="2" creationId="{C0F495D2-EA03-A88C-D0B8-B0A8B4D193B1}"/>
          </ac:spMkLst>
        </pc:spChg>
        <pc:spChg chg="mod">
          <ac:chgData name="Fischer Florian" userId="S::florian.fischer@schulen.nuernberg.de::fe0fa069-fa70-49ea-a8d2-76f190dfe63e" providerId="AD" clId="Web-{AABAE99E-4C65-E462-E3C8-E029101C09C8}" dt="2023-04-06T11:14:23.560" v="403" actId="20577"/>
          <ac:spMkLst>
            <pc:docMk/>
            <pc:sldMk cId="2134044688" sldId="304"/>
            <ac:spMk id="3" creationId="{8AB2772F-631A-D386-824F-170B19CB257A}"/>
          </ac:spMkLst>
        </pc:spChg>
        <pc:spChg chg="add mod">
          <ac:chgData name="Fischer Florian" userId="S::florian.fischer@schulen.nuernberg.de::fe0fa069-fa70-49ea-a8d2-76f190dfe63e" providerId="AD" clId="Web-{AABAE99E-4C65-E462-E3C8-E029101C09C8}" dt="2023-04-06T11:08:17.440" v="392" actId="14100"/>
          <ac:spMkLst>
            <pc:docMk/>
            <pc:sldMk cId="2134044688" sldId="304"/>
            <ac:spMk id="9" creationId="{E5AC39C5-9016-A89F-2306-790E7DC4C1AC}"/>
          </ac:spMkLst>
        </pc:spChg>
        <pc:spChg chg="add mod">
          <ac:chgData name="Fischer Florian" userId="S::florian.fischer@schulen.nuernberg.de::fe0fa069-fa70-49ea-a8d2-76f190dfe63e" providerId="AD" clId="Web-{AABAE99E-4C65-E462-E3C8-E029101C09C8}" dt="2023-04-06T11:03:57.197" v="346"/>
          <ac:spMkLst>
            <pc:docMk/>
            <pc:sldMk cId="2134044688" sldId="304"/>
            <ac:spMk id="10" creationId="{E0230560-B458-E12C-F9FE-2C611A9BB746}"/>
          </ac:spMkLst>
        </pc:spChg>
        <pc:spChg chg="add mod">
          <ac:chgData name="Fischer Florian" userId="S::florian.fischer@schulen.nuernberg.de::fe0fa069-fa70-49ea-a8d2-76f190dfe63e" providerId="AD" clId="Web-{AABAE99E-4C65-E462-E3C8-E029101C09C8}" dt="2023-04-06T11:05:13.419" v="361" actId="20577"/>
          <ac:spMkLst>
            <pc:docMk/>
            <pc:sldMk cId="2134044688" sldId="304"/>
            <ac:spMk id="11" creationId="{5F4FF1AF-9F29-C71F-502D-C216E12766DA}"/>
          </ac:spMkLst>
        </pc:spChg>
        <pc:spChg chg="add mod">
          <ac:chgData name="Fischer Florian" userId="S::florian.fischer@schulen.nuernberg.de::fe0fa069-fa70-49ea-a8d2-76f190dfe63e" providerId="AD" clId="Web-{AABAE99E-4C65-E462-E3C8-E029101C09C8}" dt="2023-04-06T11:05:55.326" v="371" actId="20577"/>
          <ac:spMkLst>
            <pc:docMk/>
            <pc:sldMk cId="2134044688" sldId="304"/>
            <ac:spMk id="12" creationId="{1E4AB78C-9B9E-0904-FDE1-D9168037637B}"/>
          </ac:spMkLst>
        </pc:spChg>
        <pc:grpChg chg="add">
          <ac:chgData name="Fischer Florian" userId="S::florian.fischer@schulen.nuernberg.de::fe0fa069-fa70-49ea-a8d2-76f190dfe63e" providerId="AD" clId="Web-{AABAE99E-4C65-E462-E3C8-E029101C09C8}" dt="2023-04-06T11:05:48.076" v="370"/>
          <ac:grpSpMkLst>
            <pc:docMk/>
            <pc:sldMk cId="2134044688" sldId="304"/>
            <ac:grpSpMk id="13" creationId="{5B92C201-04C2-5064-7340-0ABD795370A8}"/>
          </ac:grpSpMkLst>
        </pc:grpChg>
        <pc:grpChg chg="add mod">
          <ac:chgData name="Fischer Florian" userId="S::florian.fischer@schulen.nuernberg.de::fe0fa069-fa70-49ea-a8d2-76f190dfe63e" providerId="AD" clId="Web-{AABAE99E-4C65-E462-E3C8-E029101C09C8}" dt="2023-04-06T11:09:15.426" v="396" actId="1076"/>
          <ac:grpSpMkLst>
            <pc:docMk/>
            <pc:sldMk cId="2134044688" sldId="304"/>
            <ac:grpSpMk id="14" creationId="{BEE1919C-D18E-DB63-54FC-5176F1F92FA5}"/>
          </ac:grpSpMkLst>
        </pc:grpChg>
        <pc:picChg chg="add del mod">
          <ac:chgData name="Fischer Florian" userId="S::florian.fischer@schulen.nuernberg.de::fe0fa069-fa70-49ea-a8d2-76f190dfe63e" providerId="AD" clId="Web-{AABAE99E-4C65-E462-E3C8-E029101C09C8}" dt="2023-04-06T10:58:14.328" v="307"/>
          <ac:picMkLst>
            <pc:docMk/>
            <pc:sldMk cId="2134044688" sldId="304"/>
            <ac:picMk id="6" creationId="{85C47B9A-7455-8CF6-BBC0-916F26B923B9}"/>
          </ac:picMkLst>
        </pc:picChg>
        <pc:picChg chg="add mod">
          <ac:chgData name="Fischer Florian" userId="S::florian.fischer@schulen.nuernberg.de::fe0fa069-fa70-49ea-a8d2-76f190dfe63e" providerId="AD" clId="Web-{AABAE99E-4C65-E462-E3C8-E029101C09C8}" dt="2023-04-06T11:14:31.279" v="404" actId="1076"/>
          <ac:picMkLst>
            <pc:docMk/>
            <pc:sldMk cId="2134044688" sldId="304"/>
            <ac:picMk id="7" creationId="{35E9C4F9-E396-ED35-F7DF-65A16E6067BA}"/>
          </ac:picMkLst>
        </pc:picChg>
        <pc:picChg chg="add mod">
          <ac:chgData name="Fischer Florian" userId="S::florian.fischer@schulen.nuernberg.de::fe0fa069-fa70-49ea-a8d2-76f190dfe63e" providerId="AD" clId="Web-{AABAE99E-4C65-E462-E3C8-E029101C09C8}" dt="2023-04-06T11:02:38.726" v="339" actId="1076"/>
          <ac:picMkLst>
            <pc:docMk/>
            <pc:sldMk cId="2134044688" sldId="304"/>
            <ac:picMk id="8" creationId="{562A7C7B-2584-BFD9-9511-6C08071ECCF2}"/>
          </ac:picMkLst>
        </pc:picChg>
      </pc:sldChg>
    </pc:docChg>
  </pc:docChgLst>
  <pc:docChgLst>
    <pc:chgData name="Hipp Cornelia" userId="faafdb45-4c38-4bd5-91af-3d5d1e3825ea" providerId="ADAL" clId="{CFE24474-C144-4067-A499-C7E6DD2B9905}"/>
    <pc:docChg chg="undo custSel addSld delSld modSld sldOrd modMainMaster">
      <pc:chgData name="Hipp Cornelia" userId="faafdb45-4c38-4bd5-91af-3d5d1e3825ea" providerId="ADAL" clId="{CFE24474-C144-4067-A499-C7E6DD2B9905}" dt="2023-06-19T20:14:55.291" v="814"/>
      <pc:docMkLst>
        <pc:docMk/>
      </pc:docMkLst>
      <pc:sldChg chg="delSp modSp mod">
        <pc:chgData name="Hipp Cornelia" userId="faafdb45-4c38-4bd5-91af-3d5d1e3825ea" providerId="ADAL" clId="{CFE24474-C144-4067-A499-C7E6DD2B9905}" dt="2023-06-18T20:32:29.627" v="98" actId="478"/>
        <pc:sldMkLst>
          <pc:docMk/>
          <pc:sldMk cId="109857222" sldId="256"/>
        </pc:sldMkLst>
        <pc:spChg chg="mod">
          <ac:chgData name="Hipp Cornelia" userId="faafdb45-4c38-4bd5-91af-3d5d1e3825ea" providerId="ADAL" clId="{CFE24474-C144-4067-A499-C7E6DD2B9905}" dt="2023-06-18T20:29:24.694" v="71" actId="255"/>
          <ac:spMkLst>
            <pc:docMk/>
            <pc:sldMk cId="109857222" sldId="256"/>
            <ac:spMk id="2" creationId="{00000000-0000-0000-0000-000000000000}"/>
          </ac:spMkLst>
        </pc:spChg>
        <pc:picChg chg="del">
          <ac:chgData name="Hipp Cornelia" userId="faafdb45-4c38-4bd5-91af-3d5d1e3825ea" providerId="ADAL" clId="{CFE24474-C144-4067-A499-C7E6DD2B9905}" dt="2023-06-18T20:29:26.388" v="72" actId="478"/>
          <ac:picMkLst>
            <pc:docMk/>
            <pc:sldMk cId="109857222" sldId="256"/>
            <ac:picMk id="4" creationId="{72DE9680-CB78-4440-1728-0B33CC5D7499}"/>
          </ac:picMkLst>
        </pc:picChg>
        <pc:picChg chg="del">
          <ac:chgData name="Hipp Cornelia" userId="faafdb45-4c38-4bd5-91af-3d5d1e3825ea" providerId="ADAL" clId="{CFE24474-C144-4067-A499-C7E6DD2B9905}" dt="2023-06-18T20:32:19.893" v="95" actId="478"/>
          <ac:picMkLst>
            <pc:docMk/>
            <pc:sldMk cId="109857222" sldId="256"/>
            <ac:picMk id="5" creationId="{D7598A3E-611E-1A8C-7A96-7522C0D3C3ED}"/>
          </ac:picMkLst>
        </pc:picChg>
        <pc:picChg chg="del mod">
          <ac:chgData name="Hipp Cornelia" userId="faafdb45-4c38-4bd5-91af-3d5d1e3825ea" providerId="ADAL" clId="{CFE24474-C144-4067-A499-C7E6DD2B9905}" dt="2023-06-18T20:32:29.627" v="98" actId="478"/>
          <ac:picMkLst>
            <pc:docMk/>
            <pc:sldMk cId="109857222" sldId="256"/>
            <ac:picMk id="7" creationId="{20644E0A-BDE0-305F-B565-82FEF8DC12D2}"/>
          </ac:picMkLst>
        </pc:picChg>
        <pc:picChg chg="del">
          <ac:chgData name="Hipp Cornelia" userId="faafdb45-4c38-4bd5-91af-3d5d1e3825ea" providerId="ADAL" clId="{CFE24474-C144-4067-A499-C7E6DD2B9905}" dt="2023-06-18T20:29:26.943" v="73" actId="478"/>
          <ac:picMkLst>
            <pc:docMk/>
            <pc:sldMk cId="109857222" sldId="256"/>
            <ac:picMk id="8" creationId="{8684F1C5-9BE5-BA81-691F-6B7C12CDA6DE}"/>
          </ac:picMkLst>
        </pc:picChg>
      </pc:sldChg>
      <pc:sldChg chg="del">
        <pc:chgData name="Hipp Cornelia" userId="faafdb45-4c38-4bd5-91af-3d5d1e3825ea" providerId="ADAL" clId="{CFE24474-C144-4067-A499-C7E6DD2B9905}" dt="2023-06-18T20:51:33.252" v="812" actId="47"/>
        <pc:sldMkLst>
          <pc:docMk/>
          <pc:sldMk cId="1107643294" sldId="302"/>
        </pc:sldMkLst>
      </pc:sldChg>
      <pc:sldChg chg="del">
        <pc:chgData name="Hipp Cornelia" userId="faafdb45-4c38-4bd5-91af-3d5d1e3825ea" providerId="ADAL" clId="{CFE24474-C144-4067-A499-C7E6DD2B9905}" dt="2023-06-18T20:51:33.252" v="812" actId="47"/>
        <pc:sldMkLst>
          <pc:docMk/>
          <pc:sldMk cId="1713706175" sldId="305"/>
        </pc:sldMkLst>
      </pc:sldChg>
      <pc:sldChg chg="del">
        <pc:chgData name="Hipp Cornelia" userId="faafdb45-4c38-4bd5-91af-3d5d1e3825ea" providerId="ADAL" clId="{CFE24474-C144-4067-A499-C7E6DD2B9905}" dt="2023-06-18T20:51:33.252" v="812" actId="47"/>
        <pc:sldMkLst>
          <pc:docMk/>
          <pc:sldMk cId="3604322339" sldId="306"/>
        </pc:sldMkLst>
      </pc:sldChg>
      <pc:sldChg chg="del">
        <pc:chgData name="Hipp Cornelia" userId="faafdb45-4c38-4bd5-91af-3d5d1e3825ea" providerId="ADAL" clId="{CFE24474-C144-4067-A499-C7E6DD2B9905}" dt="2023-06-18T20:51:33.252" v="812" actId="47"/>
        <pc:sldMkLst>
          <pc:docMk/>
          <pc:sldMk cId="2483512191" sldId="307"/>
        </pc:sldMkLst>
      </pc:sldChg>
      <pc:sldChg chg="del">
        <pc:chgData name="Hipp Cornelia" userId="faafdb45-4c38-4bd5-91af-3d5d1e3825ea" providerId="ADAL" clId="{CFE24474-C144-4067-A499-C7E6DD2B9905}" dt="2023-06-18T20:51:33.252" v="812" actId="47"/>
        <pc:sldMkLst>
          <pc:docMk/>
          <pc:sldMk cId="4198459830" sldId="308"/>
        </pc:sldMkLst>
      </pc:sldChg>
      <pc:sldChg chg="del">
        <pc:chgData name="Hipp Cornelia" userId="faafdb45-4c38-4bd5-91af-3d5d1e3825ea" providerId="ADAL" clId="{CFE24474-C144-4067-A499-C7E6DD2B9905}" dt="2023-06-18T20:51:33.252" v="812" actId="47"/>
        <pc:sldMkLst>
          <pc:docMk/>
          <pc:sldMk cId="2299849380" sldId="309"/>
        </pc:sldMkLst>
      </pc:sldChg>
      <pc:sldChg chg="del">
        <pc:chgData name="Hipp Cornelia" userId="faafdb45-4c38-4bd5-91af-3d5d1e3825ea" providerId="ADAL" clId="{CFE24474-C144-4067-A499-C7E6DD2B9905}" dt="2023-06-18T20:51:33.252" v="812" actId="47"/>
        <pc:sldMkLst>
          <pc:docMk/>
          <pc:sldMk cId="2490983810" sldId="310"/>
        </pc:sldMkLst>
      </pc:sldChg>
      <pc:sldChg chg="del">
        <pc:chgData name="Hipp Cornelia" userId="faafdb45-4c38-4bd5-91af-3d5d1e3825ea" providerId="ADAL" clId="{CFE24474-C144-4067-A499-C7E6DD2B9905}" dt="2023-06-18T20:51:33.252" v="812" actId="47"/>
        <pc:sldMkLst>
          <pc:docMk/>
          <pc:sldMk cId="3592633917" sldId="311"/>
        </pc:sldMkLst>
      </pc:sldChg>
      <pc:sldChg chg="del">
        <pc:chgData name="Hipp Cornelia" userId="faafdb45-4c38-4bd5-91af-3d5d1e3825ea" providerId="ADAL" clId="{CFE24474-C144-4067-A499-C7E6DD2B9905}" dt="2023-06-18T20:51:33.252" v="812" actId="47"/>
        <pc:sldMkLst>
          <pc:docMk/>
          <pc:sldMk cId="163153662" sldId="312"/>
        </pc:sldMkLst>
      </pc:sldChg>
      <pc:sldChg chg="del">
        <pc:chgData name="Hipp Cornelia" userId="faafdb45-4c38-4bd5-91af-3d5d1e3825ea" providerId="ADAL" clId="{CFE24474-C144-4067-A499-C7E6DD2B9905}" dt="2023-06-18T20:51:33.252" v="812" actId="47"/>
        <pc:sldMkLst>
          <pc:docMk/>
          <pc:sldMk cId="1074428457" sldId="313"/>
        </pc:sldMkLst>
      </pc:sldChg>
      <pc:sldChg chg="del">
        <pc:chgData name="Hipp Cornelia" userId="faafdb45-4c38-4bd5-91af-3d5d1e3825ea" providerId="ADAL" clId="{CFE24474-C144-4067-A499-C7E6DD2B9905}" dt="2023-06-18T20:51:33.252" v="812" actId="47"/>
        <pc:sldMkLst>
          <pc:docMk/>
          <pc:sldMk cId="3591659182" sldId="314"/>
        </pc:sldMkLst>
      </pc:sldChg>
      <pc:sldChg chg="del">
        <pc:chgData name="Hipp Cornelia" userId="faafdb45-4c38-4bd5-91af-3d5d1e3825ea" providerId="ADAL" clId="{CFE24474-C144-4067-A499-C7E6DD2B9905}" dt="2023-06-18T20:51:33.252" v="812" actId="47"/>
        <pc:sldMkLst>
          <pc:docMk/>
          <pc:sldMk cId="1950082822" sldId="315"/>
        </pc:sldMkLst>
      </pc:sldChg>
      <pc:sldChg chg="del">
        <pc:chgData name="Hipp Cornelia" userId="faafdb45-4c38-4bd5-91af-3d5d1e3825ea" providerId="ADAL" clId="{CFE24474-C144-4067-A499-C7E6DD2B9905}" dt="2023-06-18T20:51:33.252" v="812" actId="47"/>
        <pc:sldMkLst>
          <pc:docMk/>
          <pc:sldMk cId="576090467" sldId="316"/>
        </pc:sldMkLst>
      </pc:sldChg>
      <pc:sldChg chg="del">
        <pc:chgData name="Hipp Cornelia" userId="faafdb45-4c38-4bd5-91af-3d5d1e3825ea" providerId="ADAL" clId="{CFE24474-C144-4067-A499-C7E6DD2B9905}" dt="2023-06-18T20:51:33.252" v="812" actId="47"/>
        <pc:sldMkLst>
          <pc:docMk/>
          <pc:sldMk cId="2221416643" sldId="317"/>
        </pc:sldMkLst>
      </pc:sldChg>
      <pc:sldChg chg="addSp new del mod">
        <pc:chgData name="Hipp Cornelia" userId="faafdb45-4c38-4bd5-91af-3d5d1e3825ea" providerId="ADAL" clId="{CFE24474-C144-4067-A499-C7E6DD2B9905}" dt="2023-06-18T20:51:33.252" v="812" actId="47"/>
        <pc:sldMkLst>
          <pc:docMk/>
          <pc:sldMk cId="1767867100" sldId="318"/>
        </pc:sldMkLst>
        <pc:spChg chg="add">
          <ac:chgData name="Hipp Cornelia" userId="faafdb45-4c38-4bd5-91af-3d5d1e3825ea" providerId="ADAL" clId="{CFE24474-C144-4067-A499-C7E6DD2B9905}" dt="2023-06-18T20:29:38.592" v="76" actId="11529"/>
          <ac:spMkLst>
            <pc:docMk/>
            <pc:sldMk cId="1767867100" sldId="318"/>
            <ac:spMk id="4" creationId="{C24E0224-69A4-67FE-056A-C0EF16B63DB4}"/>
          </ac:spMkLst>
        </pc:spChg>
      </pc:sldChg>
      <pc:sldChg chg="addSp delSp modSp new mod">
        <pc:chgData name="Hipp Cornelia" userId="faafdb45-4c38-4bd5-91af-3d5d1e3825ea" providerId="ADAL" clId="{CFE24474-C144-4067-A499-C7E6DD2B9905}" dt="2023-06-18T20:43:27.269" v="231" actId="21"/>
        <pc:sldMkLst>
          <pc:docMk/>
          <pc:sldMk cId="977019749" sldId="319"/>
        </pc:sldMkLst>
        <pc:spChg chg="mod">
          <ac:chgData name="Hipp Cornelia" userId="faafdb45-4c38-4bd5-91af-3d5d1e3825ea" providerId="ADAL" clId="{CFE24474-C144-4067-A499-C7E6DD2B9905}" dt="2023-06-18T20:34:10.931" v="181" actId="20577"/>
          <ac:spMkLst>
            <pc:docMk/>
            <pc:sldMk cId="977019749" sldId="319"/>
            <ac:spMk id="2" creationId="{B4F2065C-A184-A607-CF8B-6F391EB175AE}"/>
          </ac:spMkLst>
        </pc:spChg>
        <pc:spChg chg="del mod">
          <ac:chgData name="Hipp Cornelia" userId="faafdb45-4c38-4bd5-91af-3d5d1e3825ea" providerId="ADAL" clId="{CFE24474-C144-4067-A499-C7E6DD2B9905}" dt="2023-06-18T20:43:27.269" v="231" actId="21"/>
          <ac:spMkLst>
            <pc:docMk/>
            <pc:sldMk cId="977019749" sldId="319"/>
            <ac:spMk id="3" creationId="{EEB15C72-B969-5731-ACD9-B06ABB1B183B}"/>
          </ac:spMkLst>
        </pc:spChg>
        <pc:spChg chg="add mod">
          <ac:chgData name="Hipp Cornelia" userId="faafdb45-4c38-4bd5-91af-3d5d1e3825ea" providerId="ADAL" clId="{CFE24474-C144-4067-A499-C7E6DD2B9905}" dt="2023-06-18T20:33:45.184" v="155" actId="1076"/>
          <ac:spMkLst>
            <pc:docMk/>
            <pc:sldMk cId="977019749" sldId="319"/>
            <ac:spMk id="6" creationId="{489186D6-69F1-7F59-0698-3DF8CBC6D893}"/>
          </ac:spMkLst>
        </pc:spChg>
        <pc:spChg chg="add mod">
          <ac:chgData name="Hipp Cornelia" userId="faafdb45-4c38-4bd5-91af-3d5d1e3825ea" providerId="ADAL" clId="{CFE24474-C144-4067-A499-C7E6DD2B9905}" dt="2023-06-18T20:43:27.269" v="231" actId="21"/>
          <ac:spMkLst>
            <pc:docMk/>
            <pc:sldMk cId="977019749" sldId="319"/>
            <ac:spMk id="8" creationId="{5992616B-A0AA-6904-802B-F29AC2A78CC5}"/>
          </ac:spMkLst>
        </pc:spChg>
        <pc:picChg chg="add mod">
          <ac:chgData name="Hipp Cornelia" userId="faafdb45-4c38-4bd5-91af-3d5d1e3825ea" providerId="ADAL" clId="{CFE24474-C144-4067-A499-C7E6DD2B9905}" dt="2023-06-18T20:33:00.920" v="123" actId="14100"/>
          <ac:picMkLst>
            <pc:docMk/>
            <pc:sldMk cId="977019749" sldId="319"/>
            <ac:picMk id="5" creationId="{50C341C2-F45E-0D23-1437-0B92A6586A28}"/>
          </ac:picMkLst>
        </pc:picChg>
      </pc:sldChg>
      <pc:sldChg chg="addSp delSp modSp new mod ord">
        <pc:chgData name="Hipp Cornelia" userId="faafdb45-4c38-4bd5-91af-3d5d1e3825ea" providerId="ADAL" clId="{CFE24474-C144-4067-A499-C7E6DD2B9905}" dt="2023-06-18T20:43:41.996" v="237" actId="14100"/>
        <pc:sldMkLst>
          <pc:docMk/>
          <pc:sldMk cId="3212752445" sldId="320"/>
        </pc:sldMkLst>
        <pc:spChg chg="del">
          <ac:chgData name="Hipp Cornelia" userId="faafdb45-4c38-4bd5-91af-3d5d1e3825ea" providerId="ADAL" clId="{CFE24474-C144-4067-A499-C7E6DD2B9905}" dt="2023-06-18T20:43:35.387" v="234" actId="478"/>
          <ac:spMkLst>
            <pc:docMk/>
            <pc:sldMk cId="3212752445" sldId="320"/>
            <ac:spMk id="3" creationId="{C416898A-CA68-4E82-CF4C-3BC64B88992B}"/>
          </ac:spMkLst>
        </pc:spChg>
        <pc:spChg chg="add del mod">
          <ac:chgData name="Hipp Cornelia" userId="faafdb45-4c38-4bd5-91af-3d5d1e3825ea" providerId="ADAL" clId="{CFE24474-C144-4067-A499-C7E6DD2B9905}" dt="2023-06-18T20:43:32.852" v="233"/>
          <ac:spMkLst>
            <pc:docMk/>
            <pc:sldMk cId="3212752445" sldId="320"/>
            <ac:spMk id="6" creationId="{5A7E7724-8705-444E-3C10-DA64147A60D3}"/>
          </ac:spMkLst>
        </pc:spChg>
        <pc:spChg chg="add mod">
          <ac:chgData name="Hipp Cornelia" userId="faafdb45-4c38-4bd5-91af-3d5d1e3825ea" providerId="ADAL" clId="{CFE24474-C144-4067-A499-C7E6DD2B9905}" dt="2023-06-18T20:43:41.996" v="237" actId="14100"/>
          <ac:spMkLst>
            <pc:docMk/>
            <pc:sldMk cId="3212752445" sldId="320"/>
            <ac:spMk id="7" creationId="{9323E70D-2C29-D92F-CE54-E4A476DDEF9A}"/>
          </ac:spMkLst>
        </pc:spChg>
        <pc:picChg chg="add mod">
          <ac:chgData name="Hipp Cornelia" userId="faafdb45-4c38-4bd5-91af-3d5d1e3825ea" providerId="ADAL" clId="{CFE24474-C144-4067-A499-C7E6DD2B9905}" dt="2023-06-18T20:41:58.066" v="228" actId="1076"/>
          <ac:picMkLst>
            <pc:docMk/>
            <pc:sldMk cId="3212752445" sldId="320"/>
            <ac:picMk id="5" creationId="{0B0D68D3-3E44-7ABB-4EE7-68158156BE46}"/>
          </ac:picMkLst>
        </pc:picChg>
      </pc:sldChg>
      <pc:sldChg chg="addSp modSp new mod">
        <pc:chgData name="Hipp Cornelia" userId="faafdb45-4c38-4bd5-91af-3d5d1e3825ea" providerId="ADAL" clId="{CFE24474-C144-4067-A499-C7E6DD2B9905}" dt="2023-06-18T20:45:36.686" v="451" actId="27636"/>
        <pc:sldMkLst>
          <pc:docMk/>
          <pc:sldMk cId="2382849163" sldId="321"/>
        </pc:sldMkLst>
        <pc:spChg chg="mod ord">
          <ac:chgData name="Hipp Cornelia" userId="faafdb45-4c38-4bd5-91af-3d5d1e3825ea" providerId="ADAL" clId="{CFE24474-C144-4067-A499-C7E6DD2B9905}" dt="2023-06-18T20:45:36.686" v="451" actId="27636"/>
          <ac:spMkLst>
            <pc:docMk/>
            <pc:sldMk cId="2382849163" sldId="321"/>
            <ac:spMk id="3" creationId="{3A409BF9-F069-5882-F317-06339A088830}"/>
          </ac:spMkLst>
        </pc:spChg>
        <pc:picChg chg="add mod">
          <ac:chgData name="Hipp Cornelia" userId="faafdb45-4c38-4bd5-91af-3d5d1e3825ea" providerId="ADAL" clId="{CFE24474-C144-4067-A499-C7E6DD2B9905}" dt="2023-06-18T20:41:23.108" v="224" actId="14100"/>
          <ac:picMkLst>
            <pc:docMk/>
            <pc:sldMk cId="2382849163" sldId="321"/>
            <ac:picMk id="5" creationId="{A23540C9-F13C-49E3-A992-AE2DD84DC138}"/>
          </ac:picMkLst>
        </pc:picChg>
      </pc:sldChg>
      <pc:sldChg chg="new ord">
        <pc:chgData name="Hipp Cornelia" userId="faafdb45-4c38-4bd5-91af-3d5d1e3825ea" providerId="ADAL" clId="{CFE24474-C144-4067-A499-C7E6DD2B9905}" dt="2023-06-19T20:14:55.291" v="814"/>
        <pc:sldMkLst>
          <pc:docMk/>
          <pc:sldMk cId="432323324" sldId="322"/>
        </pc:sldMkLst>
      </pc:sldChg>
      <pc:sldChg chg="addSp delSp modSp new mod">
        <pc:chgData name="Hipp Cornelia" userId="faafdb45-4c38-4bd5-91af-3d5d1e3825ea" providerId="ADAL" clId="{CFE24474-C144-4067-A499-C7E6DD2B9905}" dt="2023-06-18T20:49:43.673" v="750" actId="478"/>
        <pc:sldMkLst>
          <pc:docMk/>
          <pc:sldMk cId="422563606" sldId="323"/>
        </pc:sldMkLst>
        <pc:spChg chg="mod">
          <ac:chgData name="Hipp Cornelia" userId="faafdb45-4c38-4bd5-91af-3d5d1e3825ea" providerId="ADAL" clId="{CFE24474-C144-4067-A499-C7E6DD2B9905}" dt="2023-06-18T20:47:01.733" v="468" actId="20577"/>
          <ac:spMkLst>
            <pc:docMk/>
            <pc:sldMk cId="422563606" sldId="323"/>
            <ac:spMk id="2" creationId="{C44D4C8E-595A-F592-358D-12405D2C17AE}"/>
          </ac:spMkLst>
        </pc:spChg>
        <pc:spChg chg="del">
          <ac:chgData name="Hipp Cornelia" userId="faafdb45-4c38-4bd5-91af-3d5d1e3825ea" providerId="ADAL" clId="{CFE24474-C144-4067-A499-C7E6DD2B9905}" dt="2023-06-18T20:49:43.673" v="750" actId="478"/>
          <ac:spMkLst>
            <pc:docMk/>
            <pc:sldMk cId="422563606" sldId="323"/>
            <ac:spMk id="3" creationId="{FC75FEF3-7FA4-DB74-1389-00E5B676D9A8}"/>
          </ac:spMkLst>
        </pc:spChg>
        <pc:spChg chg="add mod">
          <ac:chgData name="Hipp Cornelia" userId="faafdb45-4c38-4bd5-91af-3d5d1e3825ea" providerId="ADAL" clId="{CFE24474-C144-4067-A499-C7E6DD2B9905}" dt="2023-06-18T20:49:42.013" v="749" actId="1076"/>
          <ac:spMkLst>
            <pc:docMk/>
            <pc:sldMk cId="422563606" sldId="323"/>
            <ac:spMk id="4" creationId="{4787F3FA-D536-283D-AFEF-38F7626F96A9}"/>
          </ac:spMkLst>
        </pc:spChg>
        <pc:spChg chg="add mod">
          <ac:chgData name="Hipp Cornelia" userId="faafdb45-4c38-4bd5-91af-3d5d1e3825ea" providerId="ADAL" clId="{CFE24474-C144-4067-A499-C7E6DD2B9905}" dt="2023-06-18T20:49:42.013" v="749" actId="1076"/>
          <ac:spMkLst>
            <pc:docMk/>
            <pc:sldMk cId="422563606" sldId="323"/>
            <ac:spMk id="5" creationId="{DBB1744A-EC34-7A68-1FD4-F809946134A7}"/>
          </ac:spMkLst>
        </pc:spChg>
        <pc:spChg chg="add mod">
          <ac:chgData name="Hipp Cornelia" userId="faafdb45-4c38-4bd5-91af-3d5d1e3825ea" providerId="ADAL" clId="{CFE24474-C144-4067-A499-C7E6DD2B9905}" dt="2023-06-18T20:49:42.013" v="749" actId="1076"/>
          <ac:spMkLst>
            <pc:docMk/>
            <pc:sldMk cId="422563606" sldId="323"/>
            <ac:spMk id="7" creationId="{25F7336E-B6AB-6318-086C-C136B2015C56}"/>
          </ac:spMkLst>
        </pc:spChg>
        <pc:spChg chg="add mod">
          <ac:chgData name="Hipp Cornelia" userId="faafdb45-4c38-4bd5-91af-3d5d1e3825ea" providerId="ADAL" clId="{CFE24474-C144-4067-A499-C7E6DD2B9905}" dt="2023-06-18T20:49:42.013" v="749" actId="1076"/>
          <ac:spMkLst>
            <pc:docMk/>
            <pc:sldMk cId="422563606" sldId="323"/>
            <ac:spMk id="8" creationId="{D2B5D8BA-4345-4D4F-CC18-D0D90360C46A}"/>
          </ac:spMkLst>
        </pc:spChg>
        <pc:spChg chg="add mod">
          <ac:chgData name="Hipp Cornelia" userId="faafdb45-4c38-4bd5-91af-3d5d1e3825ea" providerId="ADAL" clId="{CFE24474-C144-4067-A499-C7E6DD2B9905}" dt="2023-06-18T20:49:42.013" v="749" actId="1076"/>
          <ac:spMkLst>
            <pc:docMk/>
            <pc:sldMk cId="422563606" sldId="323"/>
            <ac:spMk id="9" creationId="{26D9F4F8-0BFA-ED26-9C6D-33DFA63AB469}"/>
          </ac:spMkLst>
        </pc:spChg>
        <pc:spChg chg="add mod">
          <ac:chgData name="Hipp Cornelia" userId="faafdb45-4c38-4bd5-91af-3d5d1e3825ea" providerId="ADAL" clId="{CFE24474-C144-4067-A499-C7E6DD2B9905}" dt="2023-06-18T20:49:42.013" v="749" actId="1076"/>
          <ac:spMkLst>
            <pc:docMk/>
            <pc:sldMk cId="422563606" sldId="323"/>
            <ac:spMk id="10" creationId="{520D21B1-1804-D2E9-FD9E-69D7E805E180}"/>
          </ac:spMkLst>
        </pc:spChg>
        <pc:spChg chg="add mod">
          <ac:chgData name="Hipp Cornelia" userId="faafdb45-4c38-4bd5-91af-3d5d1e3825ea" providerId="ADAL" clId="{CFE24474-C144-4067-A499-C7E6DD2B9905}" dt="2023-06-18T20:49:42.013" v="749" actId="1076"/>
          <ac:spMkLst>
            <pc:docMk/>
            <pc:sldMk cId="422563606" sldId="323"/>
            <ac:spMk id="13" creationId="{A4302342-B504-141C-EC4D-868B6EB0396B}"/>
          </ac:spMkLst>
        </pc:spChg>
        <pc:spChg chg="add mod">
          <ac:chgData name="Hipp Cornelia" userId="faafdb45-4c38-4bd5-91af-3d5d1e3825ea" providerId="ADAL" clId="{CFE24474-C144-4067-A499-C7E6DD2B9905}" dt="2023-06-18T20:49:42.013" v="749" actId="1076"/>
          <ac:spMkLst>
            <pc:docMk/>
            <pc:sldMk cId="422563606" sldId="323"/>
            <ac:spMk id="14" creationId="{A7857DA7-3FBC-ED39-C806-E4473849E674}"/>
          </ac:spMkLst>
        </pc:spChg>
        <pc:cxnChg chg="add mod">
          <ac:chgData name="Hipp Cornelia" userId="faafdb45-4c38-4bd5-91af-3d5d1e3825ea" providerId="ADAL" clId="{CFE24474-C144-4067-A499-C7E6DD2B9905}" dt="2023-06-18T20:49:42.013" v="749" actId="1076"/>
          <ac:cxnSpMkLst>
            <pc:docMk/>
            <pc:sldMk cId="422563606" sldId="323"/>
            <ac:cxnSpMk id="6" creationId="{47B26775-D482-3E6E-3E75-D4FD7B37A186}"/>
          </ac:cxnSpMkLst>
        </pc:cxnChg>
        <pc:cxnChg chg="add mod">
          <ac:chgData name="Hipp Cornelia" userId="faafdb45-4c38-4bd5-91af-3d5d1e3825ea" providerId="ADAL" clId="{CFE24474-C144-4067-A499-C7E6DD2B9905}" dt="2023-06-18T20:49:42.013" v="749" actId="1076"/>
          <ac:cxnSpMkLst>
            <pc:docMk/>
            <pc:sldMk cId="422563606" sldId="323"/>
            <ac:cxnSpMk id="11" creationId="{4D711787-8B00-8B56-0681-E185234FE925}"/>
          </ac:cxnSpMkLst>
        </pc:cxnChg>
        <pc:cxnChg chg="add mod">
          <ac:chgData name="Hipp Cornelia" userId="faafdb45-4c38-4bd5-91af-3d5d1e3825ea" providerId="ADAL" clId="{CFE24474-C144-4067-A499-C7E6DD2B9905}" dt="2023-06-18T20:49:42.013" v="749" actId="1076"/>
          <ac:cxnSpMkLst>
            <pc:docMk/>
            <pc:sldMk cId="422563606" sldId="323"/>
            <ac:cxnSpMk id="12" creationId="{C3995EE9-FED6-55E3-4639-BD7D25D5D636}"/>
          </ac:cxnSpMkLst>
        </pc:cxnChg>
      </pc:sldChg>
      <pc:sldChg chg="addSp delSp modSp add mod">
        <pc:chgData name="Hipp Cornelia" userId="faafdb45-4c38-4bd5-91af-3d5d1e3825ea" providerId="ADAL" clId="{CFE24474-C144-4067-A499-C7E6DD2B9905}" dt="2023-06-18T20:51:20.937" v="811" actId="207"/>
        <pc:sldMkLst>
          <pc:docMk/>
          <pc:sldMk cId="1959555524" sldId="324"/>
        </pc:sldMkLst>
        <pc:spChg chg="mod">
          <ac:chgData name="Hipp Cornelia" userId="faafdb45-4c38-4bd5-91af-3d5d1e3825ea" providerId="ADAL" clId="{CFE24474-C144-4067-A499-C7E6DD2B9905}" dt="2023-06-18T20:50:28.156" v="795" actId="20577"/>
          <ac:spMkLst>
            <pc:docMk/>
            <pc:sldMk cId="1959555524" sldId="324"/>
            <ac:spMk id="2" creationId="{C44D4C8E-595A-F592-358D-12405D2C17AE}"/>
          </ac:spMkLst>
        </pc:spChg>
        <pc:spChg chg="add mod">
          <ac:chgData name="Hipp Cornelia" userId="faafdb45-4c38-4bd5-91af-3d5d1e3825ea" providerId="ADAL" clId="{CFE24474-C144-4067-A499-C7E6DD2B9905}" dt="2023-06-18T20:51:20.937" v="811" actId="207"/>
          <ac:spMkLst>
            <pc:docMk/>
            <pc:sldMk cId="1959555524" sldId="324"/>
            <ac:spMk id="3" creationId="{B8508393-AAC0-F0EB-AE73-EE5312B177BF}"/>
          </ac:spMkLst>
        </pc:spChg>
        <pc:spChg chg="add del mod">
          <ac:chgData name="Hipp Cornelia" userId="faafdb45-4c38-4bd5-91af-3d5d1e3825ea" providerId="ADAL" clId="{CFE24474-C144-4067-A499-C7E6DD2B9905}" dt="2023-06-18T20:51:03.891" v="809" actId="1076"/>
          <ac:spMkLst>
            <pc:docMk/>
            <pc:sldMk cId="1959555524" sldId="324"/>
            <ac:spMk id="4" creationId="{4787F3FA-D536-283D-AFEF-38F7626F96A9}"/>
          </ac:spMkLst>
        </pc:spChg>
        <pc:spChg chg="add del mod">
          <ac:chgData name="Hipp Cornelia" userId="faafdb45-4c38-4bd5-91af-3d5d1e3825ea" providerId="ADAL" clId="{CFE24474-C144-4067-A499-C7E6DD2B9905}" dt="2023-06-18T20:51:03.891" v="809" actId="1076"/>
          <ac:spMkLst>
            <pc:docMk/>
            <pc:sldMk cId="1959555524" sldId="324"/>
            <ac:spMk id="5" creationId="{DBB1744A-EC34-7A68-1FD4-F809946134A7}"/>
          </ac:spMkLst>
        </pc:spChg>
        <pc:spChg chg="add del mod">
          <ac:chgData name="Hipp Cornelia" userId="faafdb45-4c38-4bd5-91af-3d5d1e3825ea" providerId="ADAL" clId="{CFE24474-C144-4067-A499-C7E6DD2B9905}" dt="2023-06-18T20:50:44.426" v="799" actId="478"/>
          <ac:spMkLst>
            <pc:docMk/>
            <pc:sldMk cId="1959555524" sldId="324"/>
            <ac:spMk id="7" creationId="{25F7336E-B6AB-6318-086C-C136B2015C56}"/>
          </ac:spMkLst>
        </pc:spChg>
        <pc:spChg chg="add del mod">
          <ac:chgData name="Hipp Cornelia" userId="faafdb45-4c38-4bd5-91af-3d5d1e3825ea" providerId="ADAL" clId="{CFE24474-C144-4067-A499-C7E6DD2B9905}" dt="2023-06-18T20:50:49.737" v="804" actId="478"/>
          <ac:spMkLst>
            <pc:docMk/>
            <pc:sldMk cId="1959555524" sldId="324"/>
            <ac:spMk id="8" creationId="{D2B5D8BA-4345-4D4F-CC18-D0D90360C46A}"/>
          </ac:spMkLst>
        </pc:spChg>
        <pc:spChg chg="add del mod">
          <ac:chgData name="Hipp Cornelia" userId="faafdb45-4c38-4bd5-91af-3d5d1e3825ea" providerId="ADAL" clId="{CFE24474-C144-4067-A499-C7E6DD2B9905}" dt="2023-06-18T20:50:51.355" v="805" actId="478"/>
          <ac:spMkLst>
            <pc:docMk/>
            <pc:sldMk cId="1959555524" sldId="324"/>
            <ac:spMk id="9" creationId="{26D9F4F8-0BFA-ED26-9C6D-33DFA63AB469}"/>
          </ac:spMkLst>
        </pc:spChg>
        <pc:spChg chg="add del mod">
          <ac:chgData name="Hipp Cornelia" userId="faafdb45-4c38-4bd5-91af-3d5d1e3825ea" providerId="ADAL" clId="{CFE24474-C144-4067-A499-C7E6DD2B9905}" dt="2023-06-18T20:50:46.662" v="801" actId="478"/>
          <ac:spMkLst>
            <pc:docMk/>
            <pc:sldMk cId="1959555524" sldId="324"/>
            <ac:spMk id="10" creationId="{520D21B1-1804-D2E9-FD9E-69D7E805E180}"/>
          </ac:spMkLst>
        </pc:spChg>
        <pc:spChg chg="add del mod">
          <ac:chgData name="Hipp Cornelia" userId="faafdb45-4c38-4bd5-91af-3d5d1e3825ea" providerId="ADAL" clId="{CFE24474-C144-4067-A499-C7E6DD2B9905}" dt="2023-06-18T20:50:48.149" v="803" actId="478"/>
          <ac:spMkLst>
            <pc:docMk/>
            <pc:sldMk cId="1959555524" sldId="324"/>
            <ac:spMk id="13" creationId="{A4302342-B504-141C-EC4D-868B6EB0396B}"/>
          </ac:spMkLst>
        </pc:spChg>
        <pc:spChg chg="add del mod">
          <ac:chgData name="Hipp Cornelia" userId="faafdb45-4c38-4bd5-91af-3d5d1e3825ea" providerId="ADAL" clId="{CFE24474-C144-4067-A499-C7E6DD2B9905}" dt="2023-06-18T20:50:52.588" v="806" actId="478"/>
          <ac:spMkLst>
            <pc:docMk/>
            <pc:sldMk cId="1959555524" sldId="324"/>
            <ac:spMk id="14" creationId="{A7857DA7-3FBC-ED39-C806-E4473849E674}"/>
          </ac:spMkLst>
        </pc:spChg>
        <pc:cxnChg chg="add del mod">
          <ac:chgData name="Hipp Cornelia" userId="faafdb45-4c38-4bd5-91af-3d5d1e3825ea" providerId="ADAL" clId="{CFE24474-C144-4067-A499-C7E6DD2B9905}" dt="2023-06-18T20:51:03.891" v="809" actId="1076"/>
          <ac:cxnSpMkLst>
            <pc:docMk/>
            <pc:sldMk cId="1959555524" sldId="324"/>
            <ac:cxnSpMk id="6" creationId="{47B26775-D482-3E6E-3E75-D4FD7B37A186}"/>
          </ac:cxnSpMkLst>
        </pc:cxnChg>
        <pc:cxnChg chg="add del mod">
          <ac:chgData name="Hipp Cornelia" userId="faafdb45-4c38-4bd5-91af-3d5d1e3825ea" providerId="ADAL" clId="{CFE24474-C144-4067-A499-C7E6DD2B9905}" dt="2023-06-18T20:50:45.275" v="800" actId="478"/>
          <ac:cxnSpMkLst>
            <pc:docMk/>
            <pc:sldMk cId="1959555524" sldId="324"/>
            <ac:cxnSpMk id="11" creationId="{4D711787-8B00-8B56-0681-E185234FE925}"/>
          </ac:cxnSpMkLst>
        </pc:cxnChg>
        <pc:cxnChg chg="add del mod">
          <ac:chgData name="Hipp Cornelia" userId="faafdb45-4c38-4bd5-91af-3d5d1e3825ea" providerId="ADAL" clId="{CFE24474-C144-4067-A499-C7E6DD2B9905}" dt="2023-06-18T20:50:47.332" v="802" actId="478"/>
          <ac:cxnSpMkLst>
            <pc:docMk/>
            <pc:sldMk cId="1959555524" sldId="324"/>
            <ac:cxnSpMk id="12" creationId="{C3995EE9-FED6-55E3-4639-BD7D25D5D636}"/>
          </ac:cxnSpMkLst>
        </pc:cxnChg>
      </pc:sldChg>
      <pc:sldMasterChg chg="modSp mod modSldLayout">
        <pc:chgData name="Hipp Cornelia" userId="faafdb45-4c38-4bd5-91af-3d5d1e3825ea" providerId="ADAL" clId="{CFE24474-C144-4067-A499-C7E6DD2B9905}" dt="2023-06-18T20:32:13.844" v="94"/>
        <pc:sldMasterMkLst>
          <pc:docMk/>
          <pc:sldMasterMk cId="1793819240" sldId="2147483702"/>
        </pc:sldMasterMkLst>
        <pc:picChg chg="mod">
          <ac:chgData name="Hipp Cornelia" userId="faafdb45-4c38-4bd5-91af-3d5d1e3825ea" providerId="ADAL" clId="{CFE24474-C144-4067-A499-C7E6DD2B9905}" dt="2023-06-18T20:30:39.449" v="84" actId="14100"/>
          <ac:picMkLst>
            <pc:docMk/>
            <pc:sldMasterMk cId="1793819240" sldId="2147483702"/>
            <ac:picMk id="11" creationId="{C0767AB9-9A4B-0F96-91BF-E7AF4C229037}"/>
          </ac:picMkLst>
        </pc:picChg>
        <pc:picChg chg="mod">
          <ac:chgData name="Hipp Cornelia" userId="faafdb45-4c38-4bd5-91af-3d5d1e3825ea" providerId="ADAL" clId="{CFE24474-C144-4067-A499-C7E6DD2B9905}" dt="2023-06-18T20:30:55.481" v="85" actId="14100"/>
          <ac:picMkLst>
            <pc:docMk/>
            <pc:sldMasterMk cId="1793819240" sldId="2147483702"/>
            <ac:picMk id="12" creationId="{B4F2C8B1-51E2-8584-2BC7-F98BDB57CA29}"/>
          </ac:picMkLst>
        </pc:picChg>
        <pc:sldLayoutChg chg="addSp delSp modSp mod">
          <pc:chgData name="Hipp Cornelia" userId="faafdb45-4c38-4bd5-91af-3d5d1e3825ea" providerId="ADAL" clId="{CFE24474-C144-4067-A499-C7E6DD2B9905}" dt="2023-06-18T20:32:13.844" v="94"/>
          <pc:sldLayoutMkLst>
            <pc:docMk/>
            <pc:sldMasterMk cId="1793819240" sldId="2147483702"/>
            <pc:sldLayoutMk cId="554700880" sldId="2147483703"/>
          </pc:sldLayoutMkLst>
          <pc:spChg chg="del">
            <ac:chgData name="Hipp Cornelia" userId="faafdb45-4c38-4bd5-91af-3d5d1e3825ea" providerId="ADAL" clId="{CFE24474-C144-4067-A499-C7E6DD2B9905}" dt="2023-06-18T20:31:46.038" v="90" actId="478"/>
            <ac:spMkLst>
              <pc:docMk/>
              <pc:sldMasterMk cId="1793819240" sldId="2147483702"/>
              <pc:sldLayoutMk cId="554700880" sldId="2147483703"/>
              <ac:spMk id="4" creationId="{00000000-0000-0000-0000-000000000000}"/>
            </ac:spMkLst>
          </pc:spChg>
          <pc:spChg chg="del">
            <ac:chgData name="Hipp Cornelia" userId="faafdb45-4c38-4bd5-91af-3d5d1e3825ea" providerId="ADAL" clId="{CFE24474-C144-4067-A499-C7E6DD2B9905}" dt="2023-06-18T20:31:42.249" v="87" actId="478"/>
            <ac:spMkLst>
              <pc:docMk/>
              <pc:sldMasterMk cId="1793819240" sldId="2147483702"/>
              <pc:sldLayoutMk cId="554700880" sldId="2147483703"/>
              <ac:spMk id="5" creationId="{00000000-0000-0000-0000-000000000000}"/>
            </ac:spMkLst>
          </pc:spChg>
          <pc:spChg chg="del">
            <ac:chgData name="Hipp Cornelia" userId="faafdb45-4c38-4bd5-91af-3d5d1e3825ea" providerId="ADAL" clId="{CFE24474-C144-4067-A499-C7E6DD2B9905}" dt="2023-06-18T20:31:47.419" v="91" actId="478"/>
            <ac:spMkLst>
              <pc:docMk/>
              <pc:sldMasterMk cId="1793819240" sldId="2147483702"/>
              <pc:sldLayoutMk cId="554700880" sldId="2147483703"/>
              <ac:spMk id="6" creationId="{00000000-0000-0000-0000-000000000000}"/>
            </ac:spMkLst>
          </pc:spChg>
          <pc:spChg chg="del">
            <ac:chgData name="Hipp Cornelia" userId="faafdb45-4c38-4bd5-91af-3d5d1e3825ea" providerId="ADAL" clId="{CFE24474-C144-4067-A499-C7E6DD2B9905}" dt="2023-06-18T20:31:43.499" v="88" actId="478"/>
            <ac:spMkLst>
              <pc:docMk/>
              <pc:sldMasterMk cId="1793819240" sldId="2147483702"/>
              <pc:sldLayoutMk cId="554700880" sldId="2147483703"/>
              <ac:spMk id="7" creationId="{00000000-0000-0000-0000-000000000000}"/>
            </ac:spMkLst>
          </pc:spChg>
          <pc:spChg chg="del">
            <ac:chgData name="Hipp Cornelia" userId="faafdb45-4c38-4bd5-91af-3d5d1e3825ea" providerId="ADAL" clId="{CFE24474-C144-4067-A499-C7E6DD2B9905}" dt="2023-06-18T20:31:44.652" v="89" actId="478"/>
            <ac:spMkLst>
              <pc:docMk/>
              <pc:sldMasterMk cId="1793819240" sldId="2147483702"/>
              <pc:sldLayoutMk cId="554700880" sldId="2147483703"/>
              <ac:spMk id="8" creationId="{00000000-0000-0000-0000-000000000000}"/>
            </ac:spMkLst>
          </pc:spChg>
          <pc:picChg chg="mod">
            <ac:chgData name="Hipp Cornelia" userId="faafdb45-4c38-4bd5-91af-3d5d1e3825ea" providerId="ADAL" clId="{CFE24474-C144-4067-A499-C7E6DD2B9905}" dt="2023-06-18T20:32:02.656" v="93" actId="14100"/>
            <ac:picMkLst>
              <pc:docMk/>
              <pc:sldMasterMk cId="1793819240" sldId="2147483702"/>
              <pc:sldLayoutMk cId="554700880" sldId="2147483703"/>
              <ac:picMk id="10" creationId="{5375A976-E0A7-1ECB-3D9D-EF5352C2140A}"/>
            </ac:picMkLst>
          </pc:picChg>
          <pc:picChg chg="add mod">
            <ac:chgData name="Hipp Cornelia" userId="faafdb45-4c38-4bd5-91af-3d5d1e3825ea" providerId="ADAL" clId="{CFE24474-C144-4067-A499-C7E6DD2B9905}" dt="2023-06-18T20:32:13.844" v="94"/>
            <ac:picMkLst>
              <pc:docMk/>
              <pc:sldMasterMk cId="1793819240" sldId="2147483702"/>
              <pc:sldLayoutMk cId="554700880" sldId="2147483703"/>
              <ac:picMk id="11" creationId="{4D970502-6F02-400D-CAB1-DE826691994D}"/>
            </ac:picMkLst>
          </pc:picChg>
        </pc:sldLayoutChg>
      </pc:sldMasterChg>
    </pc:docChg>
  </pc:docChgLst>
  <pc:docChgLst>
    <pc:chgData name="Hipp Cornelia" userId="S::cornelia.hipp@schulen.nuernberg.de::faafdb45-4c38-4bd5-91af-3d5d1e3825ea" providerId="AD" clId="Web-{E1852B78-6909-42DA-8546-5DADAC1E03D8}"/>
    <pc:docChg chg="addSld delSld">
      <pc:chgData name="Hipp Cornelia" userId="S::cornelia.hipp@schulen.nuernberg.de::faafdb45-4c38-4bd5-91af-3d5d1e3825ea" providerId="AD" clId="Web-{E1852B78-6909-42DA-8546-5DADAC1E03D8}" dt="2023-04-17T16:44:37.073" v="1"/>
      <pc:docMkLst>
        <pc:docMk/>
      </pc:docMkLst>
      <pc:sldChg chg="new del">
        <pc:chgData name="Hipp Cornelia" userId="S::cornelia.hipp@schulen.nuernberg.de::faafdb45-4c38-4bd5-91af-3d5d1e3825ea" providerId="AD" clId="Web-{E1852B78-6909-42DA-8546-5DADAC1E03D8}" dt="2023-04-17T16:44:37.073" v="1"/>
        <pc:sldMkLst>
          <pc:docMk/>
          <pc:sldMk cId="3574708350" sldId="318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7A1E266-4EC1-2F58-DEEC-87CF051F4A4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2907" cy="497975"/>
          </a:xfrm>
          <a:prstGeom prst="rect">
            <a:avLst/>
          </a:prstGeom>
        </p:spPr>
        <p:txBody>
          <a:bodyPr vert="horz" lIns="95510" tIns="47755" rIns="95510" bIns="47755" rtlCol="0"/>
          <a:lstStyle>
            <a:lvl1pPr algn="l">
              <a:defRPr sz="1300"/>
            </a:lvl1pPr>
          </a:lstStyle>
          <a:p>
            <a:r>
              <a:rPr lang="en-DE"/>
              <a:t>NuT – Informatik, 6. Klasse</a:t>
            </a:r>
          </a:p>
          <a:p>
            <a:endParaRPr lang="en-DE"/>
          </a:p>
        </p:txBody>
      </p:sp>
      <p:sp>
        <p:nvSpPr>
          <p:cNvPr id="6" name="Header Placeholder 1">
            <a:extLst>
              <a:ext uri="{FF2B5EF4-FFF2-40B4-BE49-F238E27FC236}">
                <a16:creationId xmlns:a16="http://schemas.microsoft.com/office/drawing/2014/main" id="{D770D388-344C-F4ED-16A1-97536C70D098}"/>
              </a:ext>
            </a:extLst>
          </p:cNvPr>
          <p:cNvSpPr txBox="1">
            <a:spLocks/>
          </p:cNvSpPr>
          <p:nvPr/>
        </p:nvSpPr>
        <p:spPr>
          <a:xfrm>
            <a:off x="4022754" y="2"/>
            <a:ext cx="2942907" cy="497975"/>
          </a:xfrm>
          <a:prstGeom prst="rect">
            <a:avLst/>
          </a:prstGeom>
        </p:spPr>
        <p:txBody>
          <a:bodyPr vert="horz" lIns="95510" tIns="47755" rIns="95510" bIns="47755" rtlCol="0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DE"/>
              <a:t>Datum:</a:t>
            </a:r>
          </a:p>
          <a:p>
            <a:r>
              <a:rPr lang="en-DE"/>
              <a:t>______________________________</a:t>
            </a:r>
          </a:p>
          <a:p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8069127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10:30:45.7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10:30:45.7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10:30:21.0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 24575,'146'-2'0,"160"4"0,-89 22 0,-93-10 0,36 1 0,-118-12 0,42 8 0,30 1 0,324-9 0,-225-5 0,352 2-1365,-542 0-5461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10:30:22.2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1 481 24575,'4'-1'0,"1"0"0,0 0 0,-1 0 0,1-1 0,-1 1 0,1-1 0,6-4 0,4-1 0,43-21 0,-2-2 0,53-39 0,15-8 0,59-18 0,21-12 0,-188 98-227,0 1-1,0 0 1,1 2-1,0 0 1,24-6-1,-21 9-6598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10:30:23.4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24575,'8'0'0,"0"1"0,0 0 0,-1 1 0,1-1 0,0 1 0,-1 1 0,1-1 0,-1 1 0,0 1 0,0-1 0,13 10 0,2 4 0,-1 0 0,22 25 0,17 13 0,60 47 0,-108-92 56,1-1 0,0-1 0,1 0 0,0 0 0,26 9 0,-23-10-481,-1 0-1,0 1 1,27 19 0,-20-8-6401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10:30:45.7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24575,'0'0'-8191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2T10:33:23.5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6821 297 24575,'-2'-2'0,"-1"0"0,0 1 0,0-1 0,-1 1 0,1-1 0,0 1 0,0 0 0,-1 0 0,1 0 0,0 1 0,-1-1 0,1 1 0,-6 0 0,-1-1 0,-96-10 0,-126-15 0,-86-15 0,-466-1 0,686 39 0,-100-17 0,-13-2 0,-295 4 0,-46 3 0,505 13 0,-86-16 0,50 6 0,-602-37 0,-9 48 0,308 3 0,360-1 0,0 0 0,1 2 0,-1 1 0,1 1 0,0 1 0,-44 17 0,-175 81 0,70-35 0,120-50 0,-91 45 0,125-52 0,1 1 0,0 0 0,1 2 0,-22 21 0,-58 75 0,18-21 0,-61 40 0,17-18 0,101-87 0,0 0 0,2 1 0,-19 29 0,13-10 0,2 2 0,2 0 0,2 1 0,-14 53 0,15-34 0,4 2 0,-12 106 0,2 250 0,26-412 0,-1 111 0,25 201 0,-23-317 0,53 289 0,-39-236 0,3-1 0,45 104 0,34 29 0,47 108 0,-96-168 0,-30-78 0,3 0 0,2-2 0,49 86 0,-42-93 0,153 222 0,-151-228 0,2 0 0,2-3 0,2-1 0,53 40 0,180 104 0,-211-148 0,3-2 0,117 39 0,-125-52 0,2-3 0,64 9 0,116-1 0,-146-17 0,383 13 0,913-19 0,-1346-1 0,1-3 0,0-1 0,-1-2 0,70-24 0,-55 15 0,84-14 0,-95 22 0,0-2 0,-1-3 0,63-27 0,-44 16 0,102-50 0,-22 8 0,196-64 0,24-30 0,-214 89 0,-111 52 0,0-2 0,58-42 0,61-65 0,-71 57 0,-26 23 0,174-152 0,-203 169 0,0 0 0,-3-3 0,0 0 0,41-73 0,-28 34 0,87-183 0,-115 216 0,-1 0 0,-2-2 0,5-52 0,14-57 0,-1 60 0,4 2 0,56-111 0,-71 162 0,-1 0 0,-3-1 0,0 0 0,-3-1 0,-2 0 0,-1 0 0,-2-1 0,-1-76 0,-9-59 0,2 140 0,-2 1 0,-17-65 0,-89-200 0,109 297 0,-72-212 0,30 83 0,11 35 0,15 39 0,-3 0 0,-54-105 0,47 112 300,-16-25-1965,23 48-5161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2907" cy="497976"/>
          </a:xfrm>
          <a:prstGeom prst="rect">
            <a:avLst/>
          </a:prstGeom>
        </p:spPr>
        <p:txBody>
          <a:bodyPr vert="horz" lIns="95510" tIns="47755" rIns="95510" bIns="47755" rtlCol="0"/>
          <a:lstStyle>
            <a:lvl1pPr algn="l">
              <a:defRPr sz="1300"/>
            </a:lvl1pPr>
          </a:lstStyle>
          <a:p>
            <a:endParaRPr lang="en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6847" y="0"/>
            <a:ext cx="2942907" cy="497976"/>
          </a:xfrm>
          <a:prstGeom prst="rect">
            <a:avLst/>
          </a:prstGeom>
        </p:spPr>
        <p:txBody>
          <a:bodyPr vert="horz" lIns="95510" tIns="47755" rIns="95510" bIns="47755" rtlCol="0"/>
          <a:lstStyle>
            <a:lvl1pPr algn="r">
              <a:defRPr sz="1300"/>
            </a:lvl1pPr>
          </a:lstStyle>
          <a:p>
            <a:fld id="{3F71813D-BD33-7046-B835-1744B92C6957}" type="datetimeFigureOut">
              <a:rPr lang="en-DE" smtClean="0"/>
              <a:t>06/26/2023</a:t>
            </a:fld>
            <a:endParaRPr lang="en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4713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10" tIns="47755" rIns="95510" bIns="47755" rtlCol="0" anchor="ctr"/>
          <a:lstStyle/>
          <a:p>
            <a:endParaRPr lang="en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133" y="4776430"/>
            <a:ext cx="5433060" cy="3907989"/>
          </a:xfrm>
          <a:prstGeom prst="rect">
            <a:avLst/>
          </a:prstGeom>
        </p:spPr>
        <p:txBody>
          <a:bodyPr vert="horz" lIns="95510" tIns="47755" rIns="95510" bIns="47755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7077"/>
            <a:ext cx="2942907" cy="497975"/>
          </a:xfrm>
          <a:prstGeom prst="rect">
            <a:avLst/>
          </a:prstGeom>
        </p:spPr>
        <p:txBody>
          <a:bodyPr vert="horz" lIns="95510" tIns="47755" rIns="95510" bIns="47755" rtlCol="0" anchor="b"/>
          <a:lstStyle>
            <a:lvl1pPr algn="l">
              <a:defRPr sz="1300"/>
            </a:lvl1pPr>
          </a:lstStyle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6847" y="9427077"/>
            <a:ext cx="2942907" cy="497975"/>
          </a:xfrm>
          <a:prstGeom prst="rect">
            <a:avLst/>
          </a:prstGeom>
        </p:spPr>
        <p:txBody>
          <a:bodyPr vert="horz" lIns="95510" tIns="47755" rIns="95510" bIns="47755" rtlCol="0" anchor="b"/>
          <a:lstStyle>
            <a:lvl1pPr algn="r">
              <a:defRPr sz="1300"/>
            </a:lvl1pPr>
          </a:lstStyle>
          <a:p>
            <a:fld id="{F3FF1D2E-74BA-E94C-87B9-B09DB804D188}" type="slidenum">
              <a:rPr lang="en-DE" smtClean="0"/>
              <a:t>‹Nr.›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830336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FF1D2E-74BA-E94C-87B9-B09DB804D188}" type="slidenum">
              <a:rPr lang="en-DE" smtClean="0"/>
              <a:t>5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517695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FF1D2E-74BA-E94C-87B9-B09DB804D188}" type="slidenum">
              <a:rPr lang="en-DE" smtClean="0"/>
              <a:t>7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5698723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5281" indent="-165281">
              <a:buFontTx/>
              <a:buChar char="-"/>
            </a:pPr>
            <a:r>
              <a:rPr lang="de-DE" dirty="0"/>
              <a:t>Man kann viele Werte herausbekommen, indem man die Eigenschaften aufruft.</a:t>
            </a:r>
          </a:p>
          <a:p>
            <a:pPr marL="165281" indent="-165281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FF1D2E-74BA-E94C-87B9-B09DB804D188}" type="slidenum">
              <a:rPr lang="en-DE" smtClean="0"/>
              <a:t>8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9366431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5281" indent="-165281">
              <a:buFontTx/>
              <a:buChar char="-"/>
            </a:pPr>
            <a:r>
              <a:rPr lang="de-DE" dirty="0"/>
              <a:t>Man kann viele Werte herausbekommen, indem man die Eigenschaften aufruft.</a:t>
            </a:r>
          </a:p>
          <a:p>
            <a:pPr marL="165281" indent="-165281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FF1D2E-74BA-E94C-87B9-B09DB804D188}" type="slidenum">
              <a:rPr lang="en-DE" smtClean="0"/>
              <a:t>9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7862411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5281" indent="-165281">
              <a:buFontTx/>
              <a:buChar char="-"/>
            </a:pPr>
            <a:r>
              <a:rPr lang="de-DE" dirty="0"/>
              <a:t>Die Dateiendung zeigt an, welcher Typ von Dokument es ist. </a:t>
            </a:r>
          </a:p>
          <a:p>
            <a:pPr marL="165281" indent="-165281">
              <a:buFontTx/>
              <a:buChar char="-"/>
            </a:pPr>
            <a:r>
              <a:rPr lang="de-DE" dirty="0"/>
              <a:t>Das wird dann in der Spalte Typ </a:t>
            </a:r>
            <a:r>
              <a:rPr lang="de-DE" dirty="0" err="1"/>
              <a:t>gesch</a:t>
            </a:r>
            <a:endParaRPr lang="de-DE" dirty="0"/>
          </a:p>
          <a:p>
            <a:pPr marL="165281" indent="-165281">
              <a:buFontTx/>
              <a:buChar char="-"/>
            </a:pPr>
            <a:r>
              <a:rPr lang="de-DE" dirty="0"/>
              <a:t>Diese wird in alten Systemen noch direkt angezeigt. In neuen muss man hierfür die Eigenschaften aufrufen um es zu lesen. </a:t>
            </a:r>
          </a:p>
          <a:p>
            <a:pPr marL="165281" indent="-165281">
              <a:buFontTx/>
              <a:buChar char="-"/>
            </a:pPr>
            <a:endParaRPr lang="de-DE" dirty="0"/>
          </a:p>
          <a:p>
            <a:pPr marL="165281" indent="-165281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FF1D2E-74BA-E94C-87B9-B09DB804D188}" type="slidenum">
              <a:rPr lang="en-DE" smtClean="0"/>
              <a:t>11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9274100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5281" indent="-165281">
              <a:buFontTx/>
              <a:buChar char="-"/>
            </a:pPr>
            <a:r>
              <a:rPr lang="de-DE" dirty="0"/>
              <a:t>Man kann mit „Öffnen mit“ heraussuchen, mit welchem Programm es geöffnet wird.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FF1D2E-74BA-E94C-87B9-B09DB804D188}" type="slidenum">
              <a:rPr lang="en-DE" smtClean="0"/>
              <a:t>12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8807282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Lösung: </a:t>
            </a:r>
          </a:p>
          <a:p>
            <a:pPr algn="l"/>
            <a:r>
              <a:rPr lang="de-DE" sz="1700" dirty="0">
                <a:latin typeface="Helvetica" panose="020B0604020202020204" pitchFamily="34" charset="0"/>
              </a:rPr>
              <a:t>Ordnerobjekte sind stets vom gleichen Typ (Objekte der Klasse </a:t>
            </a:r>
            <a:r>
              <a:rPr lang="de-DE" sz="1700" dirty="0">
                <a:latin typeface="CourierNewPSMT"/>
              </a:rPr>
              <a:t>ORDNER</a:t>
            </a:r>
            <a:r>
              <a:rPr lang="de-DE" sz="1700" dirty="0">
                <a:latin typeface="Helvetica" panose="020B0604020202020204" pitchFamily="34" charset="0"/>
              </a:rPr>
              <a:t>). Es gibt</a:t>
            </a:r>
          </a:p>
          <a:p>
            <a:pPr algn="l"/>
            <a:r>
              <a:rPr lang="de-DE" sz="1700" dirty="0">
                <a:latin typeface="Helvetica" panose="020B0604020202020204" pitchFamily="34" charset="0"/>
              </a:rPr>
              <a:t>hier keine Unterscheidung, man kann in allen Ordner jeden Typ von Dateien speichern.</a:t>
            </a:r>
          </a:p>
          <a:p>
            <a:pPr algn="l"/>
            <a:r>
              <a:rPr lang="de-DE" sz="1700" dirty="0">
                <a:latin typeface="Helvetica" panose="020B0604020202020204" pitchFamily="34" charset="0"/>
              </a:rPr>
              <a:t>Dateien hingegen haben einen Typ, aus dem ablesbar ist, mit welchem Programm</a:t>
            </a:r>
          </a:p>
          <a:p>
            <a:pPr algn="l"/>
            <a:r>
              <a:rPr lang="de-DE" sz="1700" dirty="0">
                <a:latin typeface="Helvetica" panose="020B0604020202020204" pitchFamily="34" charset="0"/>
              </a:rPr>
              <a:t>man diese öffnen bzw. bearbeiten kann.</a:t>
            </a:r>
          </a:p>
          <a:p>
            <a:pPr algn="l"/>
            <a:r>
              <a:rPr lang="de-DE" sz="1700" b="1" dirty="0">
                <a:latin typeface="Helvetica-Bold"/>
              </a:rPr>
              <a:t>b) </a:t>
            </a:r>
            <a:r>
              <a:rPr lang="de-DE" sz="1700" dirty="0">
                <a:latin typeface="Helvetica" panose="020B0604020202020204" pitchFamily="34" charset="0"/>
              </a:rPr>
              <a:t>Ordner haben das Attribut </a:t>
            </a:r>
            <a:r>
              <a:rPr lang="de-DE" sz="1700" dirty="0">
                <a:latin typeface="CourierNewPSMT"/>
              </a:rPr>
              <a:t>Inhalt </a:t>
            </a:r>
            <a:r>
              <a:rPr lang="de-DE" sz="1700" dirty="0">
                <a:latin typeface="Helvetica" panose="020B0604020202020204" pitchFamily="34" charset="0"/>
              </a:rPr>
              <a:t>(unter Eigenschaften: ).</a:t>
            </a:r>
          </a:p>
          <a:p>
            <a:pPr algn="l"/>
            <a:r>
              <a:rPr lang="de-DE" sz="1700" dirty="0">
                <a:latin typeface="Helvetica" panose="020B0604020202020204" pitchFamily="34" charset="0"/>
              </a:rPr>
              <a:t>Hier wird angezeigt, wie viele Dateien und Unterordner ein Ordner enthält. Dateien</a:t>
            </a:r>
          </a:p>
          <a:p>
            <a:pPr algn="l"/>
            <a:r>
              <a:rPr lang="de-DE" sz="1700" dirty="0">
                <a:latin typeface="Helvetica" panose="020B0604020202020204" pitchFamily="34" charset="0"/>
              </a:rPr>
              <a:t>können keine anderen Dateien bzw. Ordner enthalten, daher gibt es dieses Attribut</a:t>
            </a:r>
          </a:p>
          <a:p>
            <a:pPr algn="l"/>
            <a:r>
              <a:rPr lang="de-DE" sz="1700" dirty="0">
                <a:latin typeface="Helvetica" panose="020B0604020202020204" pitchFamily="34" charset="0"/>
              </a:rPr>
              <a:t>hier nicht.</a:t>
            </a:r>
          </a:p>
          <a:p>
            <a:pPr algn="l"/>
            <a:r>
              <a:rPr lang="de-DE" sz="1700" dirty="0">
                <a:latin typeface="Helvetica" panose="020B0604020202020204" pitchFamily="34" charset="0"/>
              </a:rPr>
              <a:t>Hinweis: Eine Ausnahme bilden gepackte Dateien (ZIP-Dateien), die viele Dateien</a:t>
            </a:r>
          </a:p>
          <a:p>
            <a:pPr algn="l"/>
            <a:r>
              <a:rPr lang="de-DE" sz="1700" dirty="0">
                <a:latin typeface="Helvetica" panose="020B0604020202020204" pitchFamily="34" charset="0"/>
              </a:rPr>
              <a:t>und ganze Ordnerstrukturen enthalten können. Der Windows-Explorer</a:t>
            </a:r>
          </a:p>
          <a:p>
            <a:pPr algn="l"/>
            <a:r>
              <a:rPr lang="de-DE" sz="1700" dirty="0">
                <a:latin typeface="Helvetica" panose="020B0604020202020204" pitchFamily="34" charset="0"/>
              </a:rPr>
              <a:t>zeigt sie so an, als wären sie wie andere Objekte im Dateisystem normal</a:t>
            </a:r>
          </a:p>
          <a:p>
            <a:pPr algn="l"/>
            <a:r>
              <a:rPr lang="de-DE" sz="1700" dirty="0">
                <a:latin typeface="Helvetica" panose="020B0604020202020204" pitchFamily="34" charset="0"/>
              </a:rPr>
              <a:t>vorhanden. Dieser Sonderfall muss jedoch nicht thematisiert werden.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FF1D2E-74BA-E94C-87B9-B09DB804D188}" type="slidenum">
              <a:rPr lang="en-DE" smtClean="0"/>
              <a:t>14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776245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5375A976-E0A7-1ECB-3D9D-EF5352C214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664960"/>
            <a:ext cx="12192000" cy="1930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D970502-6F02-400D-CAB1-DE826691994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3376" y="195454"/>
            <a:ext cx="1439272" cy="47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70088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marL="0"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097280" y="1985818"/>
            <a:ext cx="10058400" cy="3883275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800" b="0">
                <a:latin typeface="+mn-lt"/>
              </a:defRPr>
            </a:lvl1pPr>
            <a:lvl2pPr>
              <a:defRPr sz="2800" b="0">
                <a:solidFill>
                  <a:schemeClr val="tx1"/>
                </a:solidFill>
                <a:latin typeface="+mn-lt"/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400"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First</a:t>
            </a:r>
          </a:p>
          <a:p>
            <a:pPr lvl="1"/>
            <a:r>
              <a:rPr lang="en-US"/>
              <a:t>Second</a:t>
            </a:r>
          </a:p>
          <a:p>
            <a:pPr lvl="2"/>
            <a:r>
              <a:rPr lang="en-US"/>
              <a:t>Third</a:t>
            </a:r>
          </a:p>
          <a:p>
            <a:pPr lvl="3"/>
            <a:r>
              <a:rPr lang="en-US"/>
              <a:t>Fourth</a:t>
            </a:r>
          </a:p>
        </p:txBody>
      </p:sp>
    </p:spTree>
    <p:extLst>
      <p:ext uri="{BB962C8B-B14F-4D97-AF65-F5344CB8AC3E}">
        <p14:creationId xmlns:p14="http://schemas.microsoft.com/office/powerpoint/2010/main" val="1602025324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Inhaltsberei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>
            <a:lvl1pPr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097279" y="1985818"/>
            <a:ext cx="4937760" cy="3883276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800"/>
            </a:lvl1pPr>
            <a:lvl2pPr>
              <a:defRPr sz="28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First</a:t>
            </a:r>
          </a:p>
          <a:p>
            <a:pPr lvl="1"/>
            <a:r>
              <a:rPr lang="en-US"/>
              <a:t>Second</a:t>
            </a:r>
          </a:p>
          <a:p>
            <a:pPr lvl="2"/>
            <a:r>
              <a:rPr lang="en-US"/>
              <a:t>Third</a:t>
            </a:r>
          </a:p>
          <a:p>
            <a:pPr lvl="3"/>
            <a:r>
              <a:rPr lang="en-US"/>
              <a:t>Fourth</a:t>
            </a:r>
          </a:p>
          <a:p>
            <a:pPr lvl="4"/>
            <a:r>
              <a:rPr lang="en-US"/>
              <a:t>Fifth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17920" y="1985817"/>
            <a:ext cx="4937760" cy="3883277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800"/>
            </a:lvl1pPr>
            <a:lvl2pPr>
              <a:defRPr sz="28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First</a:t>
            </a:r>
          </a:p>
          <a:p>
            <a:pPr lvl="1"/>
            <a:r>
              <a:rPr lang="en-US"/>
              <a:t>Second</a:t>
            </a:r>
          </a:p>
          <a:p>
            <a:pPr lvl="2"/>
            <a:r>
              <a:rPr lang="en-US"/>
              <a:t>Third</a:t>
            </a:r>
          </a:p>
          <a:p>
            <a:pPr lvl="3"/>
            <a:r>
              <a:rPr lang="en-US"/>
              <a:t>Fourth</a:t>
            </a:r>
          </a:p>
          <a:p>
            <a:pPr lvl="4"/>
            <a:r>
              <a:rPr lang="en-US"/>
              <a:t>Fifth</a:t>
            </a:r>
          </a:p>
        </p:txBody>
      </p:sp>
    </p:spTree>
    <p:extLst>
      <p:ext uri="{BB962C8B-B14F-4D97-AF65-F5344CB8AC3E}">
        <p14:creationId xmlns:p14="http://schemas.microsoft.com/office/powerpoint/2010/main" val="1103863236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B4F2C8B1-51E2-8584-2BC7-F98BDB57CA2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6662546"/>
            <a:ext cx="12192000" cy="19594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976582"/>
            <a:ext cx="10058400" cy="389251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Level 1</a:t>
            </a:r>
          </a:p>
          <a:p>
            <a:pPr lvl="1"/>
            <a:r>
              <a:rPr lang="en-US"/>
              <a:t>Level 2</a:t>
            </a:r>
          </a:p>
          <a:p>
            <a:pPr lvl="2"/>
            <a:r>
              <a:rPr lang="en-US"/>
              <a:t>Level 3</a:t>
            </a:r>
          </a:p>
          <a:p>
            <a:pPr lvl="3"/>
            <a:r>
              <a:rPr lang="en-US"/>
              <a:t>Level 4</a:t>
            </a:r>
          </a:p>
          <a:p>
            <a:pPr lvl="4"/>
            <a:r>
              <a:rPr lang="en-US"/>
              <a:t>Level 5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C0767AB9-9A4B-0F96-91BF-E7AF4C22903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3376" y="195454"/>
            <a:ext cx="1439272" cy="47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819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6" r:id="rId3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13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12" Type="http://schemas.openxmlformats.org/officeDocument/2006/relationships/customXml" Target="../ink/ink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.xml"/><Relationship Id="rId11" Type="http://schemas.openxmlformats.org/officeDocument/2006/relationships/image" Target="../media/image9.png"/><Relationship Id="rId5" Type="http://schemas.openxmlformats.org/officeDocument/2006/relationships/image" Target="../media/image13.png"/><Relationship Id="rId10" Type="http://schemas.openxmlformats.org/officeDocument/2006/relationships/customXml" Target="../ink/ink6.xml"/><Relationship Id="rId4" Type="http://schemas.openxmlformats.org/officeDocument/2006/relationships/customXml" Target="../ink/ink3.xml"/><Relationship Id="rId9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e-DE" sz="6600" dirty="0"/>
              <a:t>Hierarchische Informationsstrukturen, Dateisystem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Informatik 6. Klasse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F2065C-A184-A607-CF8B-6F391EB17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Wir suchen unsere Musikdateien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0C341C2-F45E-0D23-1437-0B92A6586A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79" y="1913022"/>
            <a:ext cx="6598295" cy="4751938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89186D6-69F1-7F59-0698-3DF8CBC6D893}"/>
              </a:ext>
            </a:extLst>
          </p:cNvPr>
          <p:cNvSpPr txBox="1"/>
          <p:nvPr/>
        </p:nvSpPr>
        <p:spPr>
          <a:xfrm>
            <a:off x="9274214" y="6449516"/>
            <a:ext cx="291778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/>
              <a:t>Quelle (18.6.2023): https://www.istockphoto.com/de/grafiken/dj</a:t>
            </a: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5992616B-A0AA-6904-802B-F29AC2A78C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7019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DEEE80-CA76-89CE-7AA4-75C307F13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B0D68D3-3E44-7ABB-4EE7-68158156BE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6" y="142239"/>
            <a:ext cx="7194789" cy="6311483"/>
          </a:xfrm>
          <a:prstGeom prst="rect">
            <a:avLst/>
          </a:prstGeom>
        </p:spPr>
      </p:pic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9323E70D-2C29-D92F-CE54-E4A476DDE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02880" y="1985818"/>
            <a:ext cx="3352800" cy="3883275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Musikdateien &gt; 90er &gt; Charts &gt; 95 </a:t>
            </a:r>
          </a:p>
        </p:txBody>
      </p:sp>
    </p:spTree>
    <p:extLst>
      <p:ext uri="{BB962C8B-B14F-4D97-AF65-F5344CB8AC3E}">
        <p14:creationId xmlns:p14="http://schemas.microsoft.com/office/powerpoint/2010/main" val="3212752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A65331-8149-5857-5699-C0E1BB2DC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23540C9-F13C-49E3-A992-AE2DD84DC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653" y="286603"/>
            <a:ext cx="7783947" cy="5972064"/>
          </a:xfrm>
          <a:prstGeom prst="rect">
            <a:avLst/>
          </a:prstGeom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A409BF9-F069-5882-F317-06339A0888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00" y="2753360"/>
            <a:ext cx="4805680" cy="3115733"/>
          </a:xfrm>
        </p:spPr>
        <p:txBody>
          <a:bodyPr>
            <a:normAutofit lnSpcReduction="10000"/>
          </a:bodyPr>
          <a:lstStyle/>
          <a:p>
            <a:r>
              <a:rPr lang="de-DE" dirty="0"/>
              <a:t>Beschreibe das Ordnungsschema – Verwende Begriffe wie Ordner, Unterordner und Datei</a:t>
            </a:r>
          </a:p>
          <a:p>
            <a:r>
              <a:rPr lang="de-DE" dirty="0"/>
              <a:t>Welche Objekte erkennst Du?</a:t>
            </a:r>
          </a:p>
          <a:p>
            <a:r>
              <a:rPr lang="de-DE" dirty="0"/>
              <a:t>Zu welchen Klassen gehören sie?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82849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fik 16">
            <a:extLst>
              <a:ext uri="{FF2B5EF4-FFF2-40B4-BE49-F238E27FC236}">
                <a16:creationId xmlns:a16="http://schemas.microsoft.com/office/drawing/2014/main" id="{6C879CEF-DFEC-274B-B4C7-9F3BEFEEBE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369" y="4875006"/>
            <a:ext cx="11377646" cy="1629585"/>
          </a:xfrm>
          <a:prstGeom prst="rect">
            <a:avLst/>
          </a:prstGeom>
        </p:spPr>
      </p:pic>
      <p:sp>
        <p:nvSpPr>
          <p:cNvPr id="15" name="Rechteck 14">
            <a:extLst>
              <a:ext uri="{FF2B5EF4-FFF2-40B4-BE49-F238E27FC236}">
                <a16:creationId xmlns:a16="http://schemas.microsoft.com/office/drawing/2014/main" id="{213A8A89-2770-131E-7443-8BBF4D228CCB}"/>
              </a:ext>
            </a:extLst>
          </p:cNvPr>
          <p:cNvSpPr/>
          <p:nvPr/>
        </p:nvSpPr>
        <p:spPr>
          <a:xfrm>
            <a:off x="4267200" y="903514"/>
            <a:ext cx="7249886" cy="143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1A4FFB6-3438-3C7A-9A3D-25B92EFAC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Klasse Datei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85A0B08-0F94-13C0-79F2-44848C4A36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985818"/>
            <a:ext cx="4868840" cy="3883275"/>
          </a:xfrm>
        </p:spPr>
        <p:txBody>
          <a:bodyPr/>
          <a:lstStyle/>
          <a:p>
            <a:r>
              <a:rPr lang="de-DE" dirty="0"/>
              <a:t>Speichern von Dokumenten erzeugen </a:t>
            </a:r>
            <a:r>
              <a:rPr lang="de-DE" b="1" dirty="0"/>
              <a:t>Dateien</a:t>
            </a:r>
            <a:r>
              <a:rPr lang="de-DE" dirty="0"/>
              <a:t>.</a:t>
            </a:r>
          </a:p>
          <a:p>
            <a:r>
              <a:rPr lang="de-DE" dirty="0"/>
              <a:t>Dateien haben dieselben Attribute und Methoden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2076CCE1-A693-B605-575D-4EA4C224CC2B}"/>
              </a:ext>
            </a:extLst>
          </p:cNvPr>
          <p:cNvSpPr/>
          <p:nvPr/>
        </p:nvSpPr>
        <p:spPr>
          <a:xfrm>
            <a:off x="9407607" y="748455"/>
            <a:ext cx="2573383" cy="4769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tx1"/>
                </a:solidFill>
              </a:rPr>
              <a:t>DATEI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89B06E44-DE3D-58C8-2A59-43C00CC0EBF9}"/>
              </a:ext>
            </a:extLst>
          </p:cNvPr>
          <p:cNvSpPr/>
          <p:nvPr/>
        </p:nvSpPr>
        <p:spPr>
          <a:xfrm>
            <a:off x="9407607" y="1224762"/>
            <a:ext cx="2573383" cy="45862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r>
              <a:rPr lang="de-DE" sz="2000" dirty="0">
                <a:solidFill>
                  <a:schemeClr val="tx1"/>
                </a:solidFill>
              </a:rPr>
              <a:t>Name</a:t>
            </a:r>
          </a:p>
          <a:p>
            <a:r>
              <a:rPr lang="de-DE" sz="2000" dirty="0">
                <a:solidFill>
                  <a:schemeClr val="tx1"/>
                </a:solidFill>
              </a:rPr>
              <a:t>Typ</a:t>
            </a:r>
          </a:p>
          <a:p>
            <a:r>
              <a:rPr lang="de-DE" sz="2000" dirty="0">
                <a:solidFill>
                  <a:schemeClr val="tx1"/>
                </a:solidFill>
              </a:rPr>
              <a:t>Größe</a:t>
            </a:r>
          </a:p>
          <a:p>
            <a:r>
              <a:rPr lang="de-DE" sz="2000" dirty="0">
                <a:solidFill>
                  <a:schemeClr val="tx1"/>
                </a:solidFill>
              </a:rPr>
              <a:t>Ort</a:t>
            </a:r>
          </a:p>
          <a:p>
            <a:r>
              <a:rPr lang="de-DE" sz="2000" dirty="0">
                <a:solidFill>
                  <a:schemeClr val="tx1"/>
                </a:solidFill>
              </a:rPr>
              <a:t>Erstellungsdatum</a:t>
            </a:r>
          </a:p>
          <a:p>
            <a:r>
              <a:rPr lang="de-DE" sz="2000" dirty="0">
                <a:solidFill>
                  <a:schemeClr val="tx1"/>
                </a:solidFill>
              </a:rPr>
              <a:t>Änderungsdatum</a:t>
            </a:r>
          </a:p>
          <a:p>
            <a:r>
              <a:rPr lang="de-DE" sz="2000" dirty="0">
                <a:solidFill>
                  <a:schemeClr val="tx1"/>
                </a:solidFill>
              </a:rPr>
              <a:t>Letzter Zugriff</a:t>
            </a:r>
          </a:p>
          <a:p>
            <a:r>
              <a:rPr lang="de-DE" sz="2000" dirty="0">
                <a:solidFill>
                  <a:schemeClr val="tx1"/>
                </a:solidFill>
              </a:rPr>
              <a:t>…</a:t>
            </a:r>
          </a:p>
          <a:p>
            <a:endParaRPr lang="de-DE" dirty="0">
              <a:solidFill>
                <a:schemeClr val="tx1"/>
              </a:solidFill>
            </a:endParaRPr>
          </a:p>
          <a:p>
            <a:r>
              <a:rPr lang="de-DE" sz="2000" dirty="0">
                <a:solidFill>
                  <a:schemeClr val="tx1"/>
                </a:solidFill>
              </a:rPr>
              <a:t>Umbenennen (Name)</a:t>
            </a:r>
          </a:p>
          <a:p>
            <a:r>
              <a:rPr lang="de-DE" sz="2000" dirty="0" err="1">
                <a:solidFill>
                  <a:schemeClr val="tx1"/>
                </a:solidFill>
              </a:rPr>
              <a:t>ÖffnenMit</a:t>
            </a:r>
            <a:r>
              <a:rPr lang="de-DE" sz="2000" dirty="0">
                <a:solidFill>
                  <a:schemeClr val="tx1"/>
                </a:solidFill>
              </a:rPr>
              <a:t>(Programm)</a:t>
            </a:r>
          </a:p>
          <a:p>
            <a:r>
              <a:rPr lang="de-DE" sz="2000" dirty="0">
                <a:solidFill>
                  <a:schemeClr val="tx1"/>
                </a:solidFill>
              </a:rPr>
              <a:t>Kopieren(</a:t>
            </a:r>
            <a:r>
              <a:rPr lang="de-DE" sz="2000" dirty="0" err="1">
                <a:solidFill>
                  <a:schemeClr val="tx1"/>
                </a:solidFill>
              </a:rPr>
              <a:t>inOrdner</a:t>
            </a:r>
            <a:r>
              <a:rPr lang="de-DE" sz="2000" dirty="0">
                <a:solidFill>
                  <a:schemeClr val="tx1"/>
                </a:solidFill>
              </a:rPr>
              <a:t>)</a:t>
            </a:r>
          </a:p>
          <a:p>
            <a:r>
              <a:rPr lang="de-DE" sz="2000" dirty="0">
                <a:solidFill>
                  <a:schemeClr val="tx1"/>
                </a:solidFill>
              </a:rPr>
              <a:t>Verschieben(</a:t>
            </a:r>
            <a:r>
              <a:rPr lang="de-DE" sz="2000" dirty="0" err="1">
                <a:solidFill>
                  <a:schemeClr val="tx1"/>
                </a:solidFill>
              </a:rPr>
              <a:t>inOrdner</a:t>
            </a:r>
            <a:r>
              <a:rPr lang="de-DE" sz="2000" dirty="0">
                <a:solidFill>
                  <a:schemeClr val="tx1"/>
                </a:solidFill>
              </a:rPr>
              <a:t>)</a:t>
            </a:r>
          </a:p>
          <a:p>
            <a:r>
              <a:rPr lang="de-DE" sz="2000" dirty="0">
                <a:solidFill>
                  <a:schemeClr val="tx1"/>
                </a:solidFill>
              </a:rPr>
              <a:t>Löschen()</a:t>
            </a:r>
          </a:p>
          <a:p>
            <a:r>
              <a:rPr lang="de-DE" sz="2000" dirty="0">
                <a:solidFill>
                  <a:schemeClr val="tx1"/>
                </a:solidFill>
              </a:rPr>
              <a:t>…</a:t>
            </a:r>
          </a:p>
        </p:txBody>
      </p: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7B06CC3B-617E-DB85-6D23-DE2D83381915}"/>
              </a:ext>
            </a:extLst>
          </p:cNvPr>
          <p:cNvCxnSpPr/>
          <p:nvPr/>
        </p:nvCxnSpPr>
        <p:spPr>
          <a:xfrm>
            <a:off x="9567247" y="3451517"/>
            <a:ext cx="225410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7DF043C0-2199-9C87-13DC-C9B0F25BAC01}"/>
              </a:ext>
            </a:extLst>
          </p:cNvPr>
          <p:cNvSpPr txBox="1"/>
          <p:nvPr/>
        </p:nvSpPr>
        <p:spPr>
          <a:xfrm>
            <a:off x="7218605" y="261797"/>
            <a:ext cx="1761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Klassenkarte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07CE4DE9-C94F-EC5D-A8E1-D9F67200FBB6}"/>
              </a:ext>
            </a:extLst>
          </p:cNvPr>
          <p:cNvSpPr txBox="1"/>
          <p:nvPr/>
        </p:nvSpPr>
        <p:spPr>
          <a:xfrm>
            <a:off x="7349234" y="1972605"/>
            <a:ext cx="1310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Attribute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98E8CEC1-191F-60C3-9E7D-A50C5B11A80A}"/>
              </a:ext>
            </a:extLst>
          </p:cNvPr>
          <p:cNvSpPr txBox="1"/>
          <p:nvPr/>
        </p:nvSpPr>
        <p:spPr>
          <a:xfrm>
            <a:off x="7349233" y="3711521"/>
            <a:ext cx="15038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Methoden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D89C1CE9-9D81-2C29-A96A-5902FA86CC3C}"/>
              </a:ext>
            </a:extLst>
          </p:cNvPr>
          <p:cNvSpPr txBox="1"/>
          <p:nvPr/>
        </p:nvSpPr>
        <p:spPr>
          <a:xfrm>
            <a:off x="6806895" y="774142"/>
            <a:ext cx="22637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Name der Klasse</a:t>
            </a: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46AF80DE-4C99-6243-C23A-0412EA76554A}"/>
              </a:ext>
            </a:extLst>
          </p:cNvPr>
          <p:cNvCxnSpPr>
            <a:stCxn id="7" idx="3"/>
            <a:endCxn id="4" idx="0"/>
          </p:cNvCxnSpPr>
          <p:nvPr/>
        </p:nvCxnSpPr>
        <p:spPr>
          <a:xfrm>
            <a:off x="8980049" y="492630"/>
            <a:ext cx="1714250" cy="25582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8F7CF17C-065A-DFEB-5589-35D4B75DEAA8}"/>
              </a:ext>
            </a:extLst>
          </p:cNvPr>
          <p:cNvCxnSpPr>
            <a:cxnSpLocks/>
          </p:cNvCxnSpPr>
          <p:nvPr/>
        </p:nvCxnSpPr>
        <p:spPr>
          <a:xfrm flipV="1">
            <a:off x="9030454" y="1020837"/>
            <a:ext cx="1374791" cy="369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Geschweifte Klammer links 12">
            <a:extLst>
              <a:ext uri="{FF2B5EF4-FFF2-40B4-BE49-F238E27FC236}">
                <a16:creationId xmlns:a16="http://schemas.microsoft.com/office/drawing/2014/main" id="{9E638F85-4668-65AC-B0BF-B87E2E055C95}"/>
              </a:ext>
            </a:extLst>
          </p:cNvPr>
          <p:cNvSpPr/>
          <p:nvPr/>
        </p:nvSpPr>
        <p:spPr>
          <a:xfrm>
            <a:off x="9070656" y="1306043"/>
            <a:ext cx="212142" cy="2034234"/>
          </a:xfrm>
          <a:prstGeom prst="leftBrac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Geschweifte Klammer links 13">
            <a:extLst>
              <a:ext uri="{FF2B5EF4-FFF2-40B4-BE49-F238E27FC236}">
                <a16:creationId xmlns:a16="http://schemas.microsoft.com/office/drawing/2014/main" id="{4E482737-C320-76FC-8B69-F124DD689A61}"/>
              </a:ext>
            </a:extLst>
          </p:cNvPr>
          <p:cNvSpPr/>
          <p:nvPr/>
        </p:nvSpPr>
        <p:spPr>
          <a:xfrm>
            <a:off x="9070656" y="3735996"/>
            <a:ext cx="212142" cy="1629585"/>
          </a:xfrm>
          <a:prstGeom prst="leftBrac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2323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DB78AB84-D684-B952-26C8-4CA922E94729}"/>
              </a:ext>
            </a:extLst>
          </p:cNvPr>
          <p:cNvSpPr/>
          <p:nvPr/>
        </p:nvSpPr>
        <p:spPr>
          <a:xfrm>
            <a:off x="936859" y="700390"/>
            <a:ext cx="7249886" cy="143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8649D4E-CA67-C3A9-44A6-A9A2FF4B60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090" y="2134150"/>
            <a:ext cx="2098308" cy="20528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dirty="0"/>
              <a:t>Speichern von Dokumenten </a:t>
            </a:r>
            <a:r>
              <a:rPr lang="de-DE" sz="2400" dirty="0">
                <a:sym typeface="Wingdings" panose="05000000000000000000" pitchFamily="2" charset="2"/>
              </a:rPr>
              <a:t> es </a:t>
            </a:r>
            <a:r>
              <a:rPr lang="de-DE" sz="2400" dirty="0"/>
              <a:t>entstehen Objekte der Klasse DATEI</a:t>
            </a:r>
          </a:p>
        </p:txBody>
      </p:sp>
      <p:pic>
        <p:nvPicPr>
          <p:cNvPr id="4" name="Inhaltsplatzhalter 4" descr="Ein Bild, das Text, Papier enthält.&#10;&#10;Automatisch generierte Beschreibung">
            <a:extLst>
              <a:ext uri="{FF2B5EF4-FFF2-40B4-BE49-F238E27FC236}">
                <a16:creationId xmlns:a16="http://schemas.microsoft.com/office/drawing/2014/main" id="{15CF59F3-E081-D411-BDDF-C0737F32BE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361913" y="-1297383"/>
            <a:ext cx="5806100" cy="9709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421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>
            <a:extLst>
              <a:ext uri="{FF2B5EF4-FFF2-40B4-BE49-F238E27FC236}">
                <a16:creationId xmlns:a16="http://schemas.microsoft.com/office/drawing/2014/main" id="{213A8A89-2770-131E-7443-8BBF4D228CCB}"/>
              </a:ext>
            </a:extLst>
          </p:cNvPr>
          <p:cNvSpPr/>
          <p:nvPr/>
        </p:nvSpPr>
        <p:spPr>
          <a:xfrm>
            <a:off x="4267200" y="903514"/>
            <a:ext cx="7249886" cy="143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1A4FFB6-3438-3C7A-9A3D-25B92EFAC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Klasse Ordner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85A0B08-0F94-13C0-79F2-44848C4A36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985818"/>
            <a:ext cx="5659655" cy="4511235"/>
          </a:xfrm>
        </p:spPr>
        <p:txBody>
          <a:bodyPr>
            <a:normAutofit fontScale="92500" lnSpcReduction="20000"/>
          </a:bodyPr>
          <a:lstStyle/>
          <a:p>
            <a:r>
              <a:rPr lang="de-DE" dirty="0"/>
              <a:t>Bei vielen Dateien ist es schwierig den Überblick zu behalten</a:t>
            </a:r>
          </a:p>
          <a:p>
            <a:r>
              <a:rPr lang="de-DE" dirty="0"/>
              <a:t>Dateien können in Ordner aufgeräumt werden</a:t>
            </a:r>
          </a:p>
          <a:p>
            <a:r>
              <a:rPr lang="de-DE" dirty="0"/>
              <a:t>Ordner haben dieselben Attribute und Methoden und können deshalb durch die Klasse Ordner beschrieben werden</a:t>
            </a:r>
          </a:p>
          <a:p>
            <a:r>
              <a:rPr lang="de-DE" dirty="0"/>
              <a:t>Neue Ordner sind Objekte der Klasse Ordner</a:t>
            </a:r>
          </a:p>
          <a:p>
            <a:r>
              <a:rPr lang="de-DE" dirty="0"/>
              <a:t>Das </a:t>
            </a:r>
            <a:r>
              <a:rPr lang="de-DE" b="1" dirty="0"/>
              <a:t>Attribut Typ </a:t>
            </a:r>
            <a:r>
              <a:rPr lang="de-DE" dirty="0"/>
              <a:t>sagt die Art des Dokuments (z.B. Text- oder Grafikdokument)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2076CCE1-A693-B605-575D-4EA4C224CC2B}"/>
              </a:ext>
            </a:extLst>
          </p:cNvPr>
          <p:cNvSpPr/>
          <p:nvPr/>
        </p:nvSpPr>
        <p:spPr>
          <a:xfrm>
            <a:off x="7136047" y="1508852"/>
            <a:ext cx="2573383" cy="4769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tx1"/>
                </a:solidFill>
              </a:rPr>
              <a:t>ORDNER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89B06E44-DE3D-58C8-2A59-43C00CC0EBF9}"/>
              </a:ext>
            </a:extLst>
          </p:cNvPr>
          <p:cNvSpPr/>
          <p:nvPr/>
        </p:nvSpPr>
        <p:spPr>
          <a:xfrm>
            <a:off x="7148133" y="1985159"/>
            <a:ext cx="2573383" cy="38832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r>
              <a:rPr lang="de-DE" sz="2000" dirty="0">
                <a:solidFill>
                  <a:schemeClr val="tx1"/>
                </a:solidFill>
              </a:rPr>
              <a:t>Name</a:t>
            </a:r>
          </a:p>
          <a:p>
            <a:r>
              <a:rPr lang="de-DE" sz="2000" dirty="0">
                <a:solidFill>
                  <a:schemeClr val="tx1"/>
                </a:solidFill>
              </a:rPr>
              <a:t>Größe</a:t>
            </a:r>
          </a:p>
          <a:p>
            <a:r>
              <a:rPr lang="de-DE" sz="2000" dirty="0">
                <a:solidFill>
                  <a:schemeClr val="tx1"/>
                </a:solidFill>
              </a:rPr>
              <a:t>Ort</a:t>
            </a:r>
          </a:p>
          <a:p>
            <a:r>
              <a:rPr lang="de-DE" sz="2000" dirty="0">
                <a:solidFill>
                  <a:schemeClr val="tx1"/>
                </a:solidFill>
              </a:rPr>
              <a:t>Erstellungsdatum</a:t>
            </a:r>
          </a:p>
          <a:p>
            <a:r>
              <a:rPr lang="de-DE" sz="2000" dirty="0">
                <a:solidFill>
                  <a:schemeClr val="tx1"/>
                </a:solidFill>
              </a:rPr>
              <a:t>…</a:t>
            </a:r>
          </a:p>
          <a:p>
            <a:endParaRPr lang="de-DE" dirty="0">
              <a:solidFill>
                <a:schemeClr val="tx1"/>
              </a:solidFill>
            </a:endParaRPr>
          </a:p>
          <a:p>
            <a:r>
              <a:rPr lang="de-DE" sz="2000" dirty="0">
                <a:solidFill>
                  <a:schemeClr val="tx1"/>
                </a:solidFill>
              </a:rPr>
              <a:t>Umbenennen (Name)</a:t>
            </a:r>
          </a:p>
          <a:p>
            <a:r>
              <a:rPr lang="de-DE" sz="2000" dirty="0" err="1">
                <a:solidFill>
                  <a:schemeClr val="tx1"/>
                </a:solidFill>
              </a:rPr>
              <a:t>ÖffnenMit</a:t>
            </a:r>
            <a:r>
              <a:rPr lang="de-DE" sz="2000" dirty="0">
                <a:solidFill>
                  <a:schemeClr val="tx1"/>
                </a:solidFill>
              </a:rPr>
              <a:t>(Programm)</a:t>
            </a:r>
          </a:p>
          <a:p>
            <a:r>
              <a:rPr lang="de-DE" sz="2000" dirty="0">
                <a:solidFill>
                  <a:schemeClr val="tx1"/>
                </a:solidFill>
              </a:rPr>
              <a:t>Kopieren(</a:t>
            </a:r>
            <a:r>
              <a:rPr lang="de-DE" sz="2000" dirty="0" err="1">
                <a:solidFill>
                  <a:schemeClr val="tx1"/>
                </a:solidFill>
              </a:rPr>
              <a:t>inOrdner</a:t>
            </a:r>
            <a:r>
              <a:rPr lang="de-DE" sz="2000" dirty="0">
                <a:solidFill>
                  <a:schemeClr val="tx1"/>
                </a:solidFill>
              </a:rPr>
              <a:t>)</a:t>
            </a:r>
          </a:p>
          <a:p>
            <a:r>
              <a:rPr lang="de-DE" sz="2000" dirty="0">
                <a:solidFill>
                  <a:schemeClr val="tx1"/>
                </a:solidFill>
              </a:rPr>
              <a:t>Verschieben(</a:t>
            </a:r>
            <a:r>
              <a:rPr lang="de-DE" sz="2000" dirty="0" err="1">
                <a:solidFill>
                  <a:schemeClr val="tx1"/>
                </a:solidFill>
              </a:rPr>
              <a:t>inOrdner</a:t>
            </a:r>
            <a:r>
              <a:rPr lang="de-DE" sz="2000" dirty="0">
                <a:solidFill>
                  <a:schemeClr val="tx1"/>
                </a:solidFill>
              </a:rPr>
              <a:t>)</a:t>
            </a:r>
          </a:p>
          <a:p>
            <a:r>
              <a:rPr lang="de-DE" sz="2000" dirty="0">
                <a:solidFill>
                  <a:schemeClr val="tx1"/>
                </a:solidFill>
              </a:rPr>
              <a:t>Löschen()</a:t>
            </a:r>
          </a:p>
          <a:p>
            <a:r>
              <a:rPr lang="de-DE" sz="2000" dirty="0">
                <a:solidFill>
                  <a:schemeClr val="tx1"/>
                </a:solidFill>
              </a:rPr>
              <a:t>…</a:t>
            </a:r>
          </a:p>
        </p:txBody>
      </p: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7B06CC3B-617E-DB85-6D23-DE2D83381915}"/>
              </a:ext>
            </a:extLst>
          </p:cNvPr>
          <p:cNvCxnSpPr/>
          <p:nvPr/>
        </p:nvCxnSpPr>
        <p:spPr>
          <a:xfrm>
            <a:off x="7295687" y="3711402"/>
            <a:ext cx="225410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Grafik 16">
            <a:extLst>
              <a:ext uri="{FF2B5EF4-FFF2-40B4-BE49-F238E27FC236}">
                <a16:creationId xmlns:a16="http://schemas.microsoft.com/office/drawing/2014/main" id="{3706478B-DFED-25D5-774C-786B2FF6D0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9519" y="1508852"/>
            <a:ext cx="1868765" cy="4357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418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id="{2C9EB739-B385-2656-3B3B-0D1DEAF38BD4}"/>
              </a:ext>
            </a:extLst>
          </p:cNvPr>
          <p:cNvSpPr/>
          <p:nvPr/>
        </p:nvSpPr>
        <p:spPr>
          <a:xfrm>
            <a:off x="1020278" y="1481210"/>
            <a:ext cx="10602686" cy="5101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3091245-60C1-7D9F-9285-723B46FB9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665275"/>
          </a:xfrm>
        </p:spPr>
        <p:txBody>
          <a:bodyPr/>
          <a:lstStyle/>
          <a:p>
            <a:r>
              <a:rPr lang="de-DE" dirty="0"/>
              <a:t>Zusammen machen - Eigenschaften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5" name="Freihand 14">
                <a:extLst>
                  <a:ext uri="{FF2B5EF4-FFF2-40B4-BE49-F238E27FC236}">
                    <a16:creationId xmlns:a16="http://schemas.microsoft.com/office/drawing/2014/main" id="{9743B900-7688-E4CF-ACD0-528450E34A8D}"/>
                  </a:ext>
                </a:extLst>
              </p14:cNvPr>
              <p14:cNvContentPartPr/>
              <p14:nvPr/>
            </p14:nvContentPartPr>
            <p14:xfrm>
              <a:off x="7767549" y="952598"/>
              <a:ext cx="360" cy="360"/>
            </p14:xfrm>
          </p:contentPart>
        </mc:Choice>
        <mc:Fallback xmlns="">
          <p:pic>
            <p:nvPicPr>
              <p:cNvPr id="15" name="Freihand 14">
                <a:extLst>
                  <a:ext uri="{FF2B5EF4-FFF2-40B4-BE49-F238E27FC236}">
                    <a16:creationId xmlns:a16="http://schemas.microsoft.com/office/drawing/2014/main" id="{9743B900-7688-E4CF-ACD0-528450E34A8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58549" y="943958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Grafik 7">
            <a:extLst>
              <a:ext uri="{FF2B5EF4-FFF2-40B4-BE49-F238E27FC236}">
                <a16:creationId xmlns:a16="http://schemas.microsoft.com/office/drawing/2014/main" id="{CC796DF5-0146-1086-1402-42C3A88A86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50" y="951877"/>
            <a:ext cx="9566288" cy="5535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6740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id="{2C9EB739-B385-2656-3B3B-0D1DEAF38BD4}"/>
              </a:ext>
            </a:extLst>
          </p:cNvPr>
          <p:cNvSpPr/>
          <p:nvPr/>
        </p:nvSpPr>
        <p:spPr>
          <a:xfrm>
            <a:off x="1020278" y="1481210"/>
            <a:ext cx="10602686" cy="5101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3091245-60C1-7D9F-9285-723B46FB9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194607"/>
          </a:xfrm>
        </p:spPr>
        <p:txBody>
          <a:bodyPr>
            <a:normAutofit/>
          </a:bodyPr>
          <a:lstStyle/>
          <a:p>
            <a:r>
              <a:rPr lang="de-DE" dirty="0"/>
              <a:t>Zusammen machen – </a:t>
            </a:r>
            <a:br>
              <a:rPr lang="de-DE" dirty="0"/>
            </a:br>
            <a:r>
              <a:rPr lang="de-DE" dirty="0"/>
              <a:t>Eigenschaften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5" name="Freihand 14">
                <a:extLst>
                  <a:ext uri="{FF2B5EF4-FFF2-40B4-BE49-F238E27FC236}">
                    <a16:creationId xmlns:a16="http://schemas.microsoft.com/office/drawing/2014/main" id="{9743B900-7688-E4CF-ACD0-528450E34A8D}"/>
                  </a:ext>
                </a:extLst>
              </p14:cNvPr>
              <p14:cNvContentPartPr/>
              <p14:nvPr/>
            </p14:nvContentPartPr>
            <p14:xfrm>
              <a:off x="7767549" y="952598"/>
              <a:ext cx="360" cy="360"/>
            </p14:xfrm>
          </p:contentPart>
        </mc:Choice>
        <mc:Fallback xmlns="">
          <p:pic>
            <p:nvPicPr>
              <p:cNvPr id="15" name="Freihand 14">
                <a:extLst>
                  <a:ext uri="{FF2B5EF4-FFF2-40B4-BE49-F238E27FC236}">
                    <a16:creationId xmlns:a16="http://schemas.microsoft.com/office/drawing/2014/main" id="{9743B900-7688-E4CF-ACD0-528450E34A8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58549" y="943958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Grafik 3">
            <a:extLst>
              <a:ext uri="{FF2B5EF4-FFF2-40B4-BE49-F238E27FC236}">
                <a16:creationId xmlns:a16="http://schemas.microsoft.com/office/drawing/2014/main" id="{982BBF42-CCF3-FA95-4E4B-F539369D49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5080" y="161134"/>
            <a:ext cx="4521524" cy="6410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6220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470FC8-EA75-E86D-8D57-D27847080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Aufgabe 1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0A55D46-EA0D-EACC-25A4-7191D16AFD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985818"/>
            <a:ext cx="10058400" cy="458557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de-DE" dirty="0"/>
              <a:t>Benutze die Datei ‚Charts_95.png‘ </a:t>
            </a:r>
            <a:br>
              <a:rPr lang="de-DE" dirty="0"/>
            </a:br>
            <a:r>
              <a:rPr lang="de-DE" dirty="0"/>
              <a:t>(Musikdateien &gt; 90er &gt; Charts &gt; 95)</a:t>
            </a:r>
          </a:p>
          <a:p>
            <a:pPr marL="0" indent="0">
              <a:buNone/>
            </a:pPr>
            <a:r>
              <a:rPr lang="de-DE" dirty="0"/>
              <a:t>Notiere Antworten auf dem Arbeitsblatt</a:t>
            </a:r>
            <a:br>
              <a:rPr lang="de-DE" dirty="0"/>
            </a:br>
            <a:endParaRPr lang="de-DE" dirty="0"/>
          </a:p>
          <a:p>
            <a:pPr marL="0" indent="0">
              <a:buNone/>
            </a:pPr>
            <a:r>
              <a:rPr lang="de-DE" dirty="0"/>
              <a:t>a) Stelle die Werte der in der Klassenkarte angegebenen Attribute fest und zeichne die Objektkarte dieser </a:t>
            </a:r>
            <a:r>
              <a:rPr lang="de-DE" b="1" dirty="0"/>
              <a:t>Datei</a:t>
            </a:r>
            <a:r>
              <a:rPr lang="de-DE" dirty="0"/>
              <a:t>.</a:t>
            </a:r>
            <a:br>
              <a:rPr lang="de-DE" dirty="0"/>
            </a:br>
            <a:endParaRPr lang="de-DE" dirty="0"/>
          </a:p>
          <a:p>
            <a:pPr marL="0" indent="0">
              <a:buNone/>
            </a:pPr>
            <a:r>
              <a:rPr lang="de-DE" dirty="0"/>
              <a:t>b) Stelle für den </a:t>
            </a:r>
            <a:r>
              <a:rPr lang="de-DE" b="1" dirty="0"/>
              <a:t>Ordner</a:t>
            </a:r>
            <a:r>
              <a:rPr lang="de-DE" dirty="0"/>
              <a:t>, in dem sich die Datei befindet, die Werte der in der Klassenkarte angegebenen Attribute fest und zeichne seine Objektkarte</a:t>
            </a:r>
            <a:br>
              <a:rPr lang="de-DE" dirty="0"/>
            </a:br>
            <a:endParaRPr lang="de-DE" dirty="0"/>
          </a:p>
          <a:p>
            <a:pPr marL="0" indent="0">
              <a:buNone/>
            </a:pPr>
            <a:r>
              <a:rPr lang="de-DE" dirty="0"/>
              <a:t>c) Je nach eingestellter Ansicht werden im Dateimanager verschiedene Attributwerte angezeigt. Stelle fest, wie du zwischen verschiedenen Ansichten umschalten und dir weitere Attribute anzeigen lassen kannst, die standardmäßig nicht zu sehen sind.</a:t>
            </a:r>
          </a:p>
        </p:txBody>
      </p:sp>
    </p:spTree>
    <p:extLst>
      <p:ext uri="{BB962C8B-B14F-4D97-AF65-F5344CB8AC3E}">
        <p14:creationId xmlns:p14="http://schemas.microsoft.com/office/powerpoint/2010/main" val="24048742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091245-60C1-7D9F-9285-723B46FB9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Zusammen machen - Dateityp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5762EB6-B080-C6C5-2F53-304158E63B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B492886-CBDC-D17B-863A-0760872D28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2071941"/>
            <a:ext cx="12134017" cy="3833461"/>
          </a:xfrm>
          <a:prstGeom prst="rect">
            <a:avLst/>
          </a:prstGeom>
        </p:spPr>
      </p:pic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E01CF873-1188-749A-9A69-E1C4E9BE977E}"/>
              </a:ext>
            </a:extLst>
          </p:cNvPr>
          <p:cNvGrpSpPr/>
          <p:nvPr/>
        </p:nvGrpSpPr>
        <p:grpSpPr>
          <a:xfrm>
            <a:off x="4485127" y="4769431"/>
            <a:ext cx="904680" cy="354600"/>
            <a:chOff x="5149269" y="5245958"/>
            <a:chExt cx="904680" cy="354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6" name="Freihand 5">
                  <a:extLst>
                    <a:ext uri="{FF2B5EF4-FFF2-40B4-BE49-F238E27FC236}">
                      <a16:creationId xmlns:a16="http://schemas.microsoft.com/office/drawing/2014/main" id="{0B4C75D4-9BBB-9C2D-A1B9-3EA793CA8B01}"/>
                    </a:ext>
                  </a:extLst>
                </p14:cNvPr>
                <p14:cNvContentPartPr/>
                <p14:nvPr/>
              </p14:nvContentPartPr>
              <p14:xfrm>
                <a:off x="5178069" y="5418038"/>
                <a:ext cx="875880" cy="30600"/>
              </p14:xfrm>
            </p:contentPart>
          </mc:Choice>
          <mc:Fallback xmlns="">
            <p:pic>
              <p:nvPicPr>
                <p:cNvPr id="6" name="Freihand 5">
                  <a:extLst>
                    <a:ext uri="{FF2B5EF4-FFF2-40B4-BE49-F238E27FC236}">
                      <a16:creationId xmlns:a16="http://schemas.microsoft.com/office/drawing/2014/main" id="{0B4C75D4-9BBB-9C2D-A1B9-3EA793CA8B01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169429" y="5409398"/>
                  <a:ext cx="89352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7" name="Freihand 6">
                  <a:extLst>
                    <a:ext uri="{FF2B5EF4-FFF2-40B4-BE49-F238E27FC236}">
                      <a16:creationId xmlns:a16="http://schemas.microsoft.com/office/drawing/2014/main" id="{7FA7A327-57E2-C442-59A2-C67011271BC3}"/>
                    </a:ext>
                  </a:extLst>
                </p14:cNvPr>
                <p14:cNvContentPartPr/>
                <p14:nvPr/>
              </p14:nvContentPartPr>
              <p14:xfrm>
                <a:off x="5149269" y="5245958"/>
                <a:ext cx="336960" cy="173160"/>
              </p14:xfrm>
            </p:contentPart>
          </mc:Choice>
          <mc:Fallback xmlns="">
            <p:pic>
              <p:nvPicPr>
                <p:cNvPr id="7" name="Freihand 6">
                  <a:extLst>
                    <a:ext uri="{FF2B5EF4-FFF2-40B4-BE49-F238E27FC236}">
                      <a16:creationId xmlns:a16="http://schemas.microsoft.com/office/drawing/2014/main" id="{7FA7A327-57E2-C442-59A2-C67011271BC3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140629" y="5237318"/>
                  <a:ext cx="35460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9" name="Freihand 8">
                  <a:extLst>
                    <a:ext uri="{FF2B5EF4-FFF2-40B4-BE49-F238E27FC236}">
                      <a16:creationId xmlns:a16="http://schemas.microsoft.com/office/drawing/2014/main" id="{ABAAE42F-B982-87A4-FB28-B47E36FB1FE8}"/>
                    </a:ext>
                  </a:extLst>
                </p14:cNvPr>
                <p14:cNvContentPartPr/>
                <p14:nvPr/>
              </p14:nvContentPartPr>
              <p14:xfrm>
                <a:off x="5158989" y="5457638"/>
                <a:ext cx="212760" cy="142920"/>
              </p14:xfrm>
            </p:contentPart>
          </mc:Choice>
          <mc:Fallback xmlns="">
            <p:pic>
              <p:nvPicPr>
                <p:cNvPr id="9" name="Freihand 8">
                  <a:extLst>
                    <a:ext uri="{FF2B5EF4-FFF2-40B4-BE49-F238E27FC236}">
                      <a16:creationId xmlns:a16="http://schemas.microsoft.com/office/drawing/2014/main" id="{ABAAE42F-B982-87A4-FB28-B47E36FB1FE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150349" y="5448638"/>
                  <a:ext cx="230400" cy="160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5" name="Freihand 14">
                <a:extLst>
                  <a:ext uri="{FF2B5EF4-FFF2-40B4-BE49-F238E27FC236}">
                    <a16:creationId xmlns:a16="http://schemas.microsoft.com/office/drawing/2014/main" id="{9743B900-7688-E4CF-ACD0-528450E34A8D}"/>
                  </a:ext>
                </a:extLst>
              </p14:cNvPr>
              <p14:cNvContentPartPr/>
              <p14:nvPr/>
            </p14:nvContentPartPr>
            <p14:xfrm>
              <a:off x="7767549" y="952598"/>
              <a:ext cx="360" cy="360"/>
            </p14:xfrm>
          </p:contentPart>
        </mc:Choice>
        <mc:Fallback xmlns="">
          <p:pic>
            <p:nvPicPr>
              <p:cNvPr id="15" name="Freihand 14">
                <a:extLst>
                  <a:ext uri="{FF2B5EF4-FFF2-40B4-BE49-F238E27FC236}">
                    <a16:creationId xmlns:a16="http://schemas.microsoft.com/office/drawing/2014/main" id="{9743B900-7688-E4CF-ACD0-528450E34A8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758549" y="943958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0" name="Freihand 19">
                <a:extLst>
                  <a:ext uri="{FF2B5EF4-FFF2-40B4-BE49-F238E27FC236}">
                    <a16:creationId xmlns:a16="http://schemas.microsoft.com/office/drawing/2014/main" id="{265BE143-ACBD-D302-2918-B50968B9718B}"/>
                  </a:ext>
                </a:extLst>
              </p14:cNvPr>
              <p14:cNvContentPartPr/>
              <p14:nvPr/>
            </p14:nvContentPartPr>
            <p14:xfrm>
              <a:off x="9484416" y="1949509"/>
              <a:ext cx="2649600" cy="1772640"/>
            </p14:xfrm>
          </p:contentPart>
        </mc:Choice>
        <mc:Fallback xmlns="">
          <p:pic>
            <p:nvPicPr>
              <p:cNvPr id="20" name="Freihand 19">
                <a:extLst>
                  <a:ext uri="{FF2B5EF4-FFF2-40B4-BE49-F238E27FC236}">
                    <a16:creationId xmlns:a16="http://schemas.microsoft.com/office/drawing/2014/main" id="{265BE143-ACBD-D302-2918-B50968B9718B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475776" y="1940869"/>
                <a:ext cx="2667240" cy="1790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18599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E5E0FF-393A-30F2-8320-C2523E232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368078"/>
            <a:ext cx="10058400" cy="620829"/>
          </a:xfrm>
        </p:spPr>
        <p:txBody>
          <a:bodyPr/>
          <a:lstStyle/>
          <a:p>
            <a:r>
              <a:rPr lang="de-DE" dirty="0"/>
              <a:t>Zusammen machen - Dateityp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7B5E4BB-4136-3351-76F7-6E99834965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1FD1A09-589D-B7D7-DA74-7D8ADCD61F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112" y="988906"/>
            <a:ext cx="10490179" cy="5556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1049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F81365-AC47-2BFE-016F-A975ACF13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Aufgabe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5C76C3F-8D35-0679-90C8-1E8C22C36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985818"/>
            <a:ext cx="5601903" cy="3883275"/>
          </a:xfrm>
        </p:spPr>
        <p:txBody>
          <a:bodyPr>
            <a:normAutofit lnSpcReduction="10000"/>
          </a:bodyPr>
          <a:lstStyle/>
          <a:p>
            <a:r>
              <a:rPr lang="de-DE" dirty="0"/>
              <a:t>Sowohl die Klasse Ordner als auch die Klasse DATEI enthalten die Attribute Erstellungsdatum, Änderungsdatum und </a:t>
            </a:r>
            <a:r>
              <a:rPr lang="de-DE" dirty="0" err="1"/>
              <a:t>LetzterZugriff</a:t>
            </a:r>
            <a:r>
              <a:rPr lang="de-DE" dirty="0"/>
              <a:t>.</a:t>
            </a:r>
          </a:p>
          <a:p>
            <a:pPr lvl="1"/>
            <a:r>
              <a:rPr lang="de-DE" dirty="0"/>
              <a:t>a) Beschreibe kurz den Unterschied zwischen diesen 3 Attributen.</a:t>
            </a:r>
          </a:p>
          <a:p>
            <a:pPr lvl="1"/>
            <a:r>
              <a:rPr lang="de-DE" dirty="0"/>
              <a:t>b) Kann ein Erstellungsdatum nach dem Änderungsdatum liegen?</a:t>
            </a:r>
          </a:p>
          <a:p>
            <a:pPr lvl="1"/>
            <a:r>
              <a:rPr lang="de-DE" dirty="0"/>
              <a:t>c) Kann das Änderungsdatum nach dem letzten Zugriff liegen?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46E4164-C51B-F580-81AB-97EE2C0385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359"/>
          <a:stretch/>
        </p:blipFill>
        <p:spPr>
          <a:xfrm>
            <a:off x="7409553" y="107207"/>
            <a:ext cx="4667334" cy="6572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1473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11FECE47-92A2-AA78-AB29-86379D035B92}"/>
              </a:ext>
            </a:extLst>
          </p:cNvPr>
          <p:cNvSpPr/>
          <p:nvPr/>
        </p:nvSpPr>
        <p:spPr>
          <a:xfrm>
            <a:off x="5534526" y="903514"/>
            <a:ext cx="6427216" cy="10823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FDD9344-4B82-00FC-36AD-ECEF0BB66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* Zusatzaufgabe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0F1A108-FC11-4505-23CF-FF6505C1F3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985818"/>
            <a:ext cx="4109987" cy="3883275"/>
          </a:xfrm>
        </p:spPr>
        <p:txBody>
          <a:bodyPr/>
          <a:lstStyle/>
          <a:p>
            <a:r>
              <a:rPr lang="de-DE" dirty="0"/>
              <a:t>Begründe, warum Typ ein Attribut der Klasse Datei, aber nicht der Klasse Ordner ist.</a:t>
            </a:r>
          </a:p>
          <a:p>
            <a:r>
              <a:rPr lang="de-DE" dirty="0"/>
              <a:t>Finde ein Attribut, das es bei Ordner gibt aber nicht bei Dateien. Begründe warum es so ist.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0FD3148E-DD4E-B910-B290-DAB74AD6E68F}"/>
              </a:ext>
            </a:extLst>
          </p:cNvPr>
          <p:cNvSpPr/>
          <p:nvPr/>
        </p:nvSpPr>
        <p:spPr>
          <a:xfrm>
            <a:off x="9388359" y="1985818"/>
            <a:ext cx="2573383" cy="4769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tx1"/>
                </a:solidFill>
              </a:rPr>
              <a:t>ORDNER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F25BA976-34F9-80FF-C07B-78359FE89165}"/>
              </a:ext>
            </a:extLst>
          </p:cNvPr>
          <p:cNvSpPr/>
          <p:nvPr/>
        </p:nvSpPr>
        <p:spPr>
          <a:xfrm>
            <a:off x="9400445" y="2462125"/>
            <a:ext cx="2573383" cy="38832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r>
              <a:rPr lang="de-DE" sz="2000" dirty="0">
                <a:solidFill>
                  <a:schemeClr val="tx1"/>
                </a:solidFill>
              </a:rPr>
              <a:t>Name</a:t>
            </a:r>
          </a:p>
          <a:p>
            <a:r>
              <a:rPr lang="de-DE" sz="2000" dirty="0">
                <a:solidFill>
                  <a:schemeClr val="tx1"/>
                </a:solidFill>
              </a:rPr>
              <a:t>Größe</a:t>
            </a:r>
          </a:p>
          <a:p>
            <a:r>
              <a:rPr lang="de-DE" sz="2000" dirty="0">
                <a:solidFill>
                  <a:schemeClr val="tx1"/>
                </a:solidFill>
              </a:rPr>
              <a:t>Ort</a:t>
            </a:r>
          </a:p>
          <a:p>
            <a:r>
              <a:rPr lang="de-DE" sz="2000" dirty="0">
                <a:solidFill>
                  <a:schemeClr val="tx1"/>
                </a:solidFill>
              </a:rPr>
              <a:t>Erstellungsdatum</a:t>
            </a:r>
          </a:p>
          <a:p>
            <a:r>
              <a:rPr lang="de-DE" sz="2000" dirty="0">
                <a:solidFill>
                  <a:schemeClr val="tx1"/>
                </a:solidFill>
              </a:rPr>
              <a:t>…</a:t>
            </a:r>
          </a:p>
          <a:p>
            <a:endParaRPr lang="de-DE" dirty="0">
              <a:solidFill>
                <a:schemeClr val="tx1"/>
              </a:solidFill>
            </a:endParaRPr>
          </a:p>
          <a:p>
            <a:r>
              <a:rPr lang="de-DE" sz="2000" dirty="0">
                <a:solidFill>
                  <a:schemeClr val="tx1"/>
                </a:solidFill>
              </a:rPr>
              <a:t>Umbenennen (Name)</a:t>
            </a:r>
          </a:p>
          <a:p>
            <a:r>
              <a:rPr lang="de-DE" sz="2000" dirty="0" err="1">
                <a:solidFill>
                  <a:schemeClr val="tx1"/>
                </a:solidFill>
              </a:rPr>
              <a:t>ÖffnenMit</a:t>
            </a:r>
            <a:r>
              <a:rPr lang="de-DE" sz="2000" dirty="0">
                <a:solidFill>
                  <a:schemeClr val="tx1"/>
                </a:solidFill>
              </a:rPr>
              <a:t>(Programm)</a:t>
            </a:r>
          </a:p>
          <a:p>
            <a:r>
              <a:rPr lang="de-DE" sz="2000" dirty="0">
                <a:solidFill>
                  <a:schemeClr val="tx1"/>
                </a:solidFill>
              </a:rPr>
              <a:t>Kopieren(</a:t>
            </a:r>
            <a:r>
              <a:rPr lang="de-DE" sz="2000" dirty="0" err="1">
                <a:solidFill>
                  <a:schemeClr val="tx1"/>
                </a:solidFill>
              </a:rPr>
              <a:t>inOrdner</a:t>
            </a:r>
            <a:r>
              <a:rPr lang="de-DE" sz="2000" dirty="0">
                <a:solidFill>
                  <a:schemeClr val="tx1"/>
                </a:solidFill>
              </a:rPr>
              <a:t>)</a:t>
            </a:r>
          </a:p>
          <a:p>
            <a:r>
              <a:rPr lang="de-DE" sz="2000" dirty="0">
                <a:solidFill>
                  <a:schemeClr val="tx1"/>
                </a:solidFill>
              </a:rPr>
              <a:t>Verschieben(</a:t>
            </a:r>
            <a:r>
              <a:rPr lang="de-DE" sz="2000" dirty="0" err="1">
                <a:solidFill>
                  <a:schemeClr val="tx1"/>
                </a:solidFill>
              </a:rPr>
              <a:t>inOrdner</a:t>
            </a:r>
            <a:r>
              <a:rPr lang="de-DE" sz="2000" dirty="0">
                <a:solidFill>
                  <a:schemeClr val="tx1"/>
                </a:solidFill>
              </a:rPr>
              <a:t>)</a:t>
            </a:r>
          </a:p>
          <a:p>
            <a:r>
              <a:rPr lang="de-DE" sz="2000" dirty="0">
                <a:solidFill>
                  <a:schemeClr val="tx1"/>
                </a:solidFill>
              </a:rPr>
              <a:t>Löschen()</a:t>
            </a:r>
          </a:p>
          <a:p>
            <a:r>
              <a:rPr lang="de-DE" sz="2000" dirty="0">
                <a:solidFill>
                  <a:schemeClr val="tx1"/>
                </a:solidFill>
              </a:rPr>
              <a:t>…</a:t>
            </a:r>
          </a:p>
        </p:txBody>
      </p: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30225650-0321-BC33-CC6F-801907360ECD}"/>
              </a:ext>
            </a:extLst>
          </p:cNvPr>
          <p:cNvCxnSpPr/>
          <p:nvPr/>
        </p:nvCxnSpPr>
        <p:spPr>
          <a:xfrm>
            <a:off x="9547999" y="4188368"/>
            <a:ext cx="225410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hteck 6">
            <a:extLst>
              <a:ext uri="{FF2B5EF4-FFF2-40B4-BE49-F238E27FC236}">
                <a16:creationId xmlns:a16="http://schemas.microsoft.com/office/drawing/2014/main" id="{8C3DD73D-9DA7-20FF-D564-43CE49A3DBBD}"/>
              </a:ext>
            </a:extLst>
          </p:cNvPr>
          <p:cNvSpPr/>
          <p:nvPr/>
        </p:nvSpPr>
        <p:spPr>
          <a:xfrm>
            <a:off x="6433401" y="1282855"/>
            <a:ext cx="2573383" cy="4769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tx1"/>
                </a:solidFill>
              </a:rPr>
              <a:t>DATEI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7F20792D-8C19-426F-73AD-316508C90777}"/>
              </a:ext>
            </a:extLst>
          </p:cNvPr>
          <p:cNvSpPr/>
          <p:nvPr/>
        </p:nvSpPr>
        <p:spPr>
          <a:xfrm>
            <a:off x="6433401" y="1759162"/>
            <a:ext cx="2573383" cy="45862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r>
              <a:rPr lang="de-DE" sz="2000" dirty="0">
                <a:solidFill>
                  <a:schemeClr val="tx1"/>
                </a:solidFill>
              </a:rPr>
              <a:t>Name</a:t>
            </a:r>
          </a:p>
          <a:p>
            <a:r>
              <a:rPr lang="de-DE" sz="2000" dirty="0">
                <a:solidFill>
                  <a:schemeClr val="tx1"/>
                </a:solidFill>
              </a:rPr>
              <a:t>Typ</a:t>
            </a:r>
          </a:p>
          <a:p>
            <a:r>
              <a:rPr lang="de-DE" sz="2000" dirty="0">
                <a:solidFill>
                  <a:schemeClr val="tx1"/>
                </a:solidFill>
              </a:rPr>
              <a:t>Größe</a:t>
            </a:r>
          </a:p>
          <a:p>
            <a:r>
              <a:rPr lang="de-DE" sz="2000" dirty="0">
                <a:solidFill>
                  <a:schemeClr val="tx1"/>
                </a:solidFill>
              </a:rPr>
              <a:t>Ort</a:t>
            </a:r>
          </a:p>
          <a:p>
            <a:r>
              <a:rPr lang="de-DE" sz="2000" dirty="0">
                <a:solidFill>
                  <a:schemeClr val="tx1"/>
                </a:solidFill>
              </a:rPr>
              <a:t>Erstellungsdatum</a:t>
            </a:r>
          </a:p>
          <a:p>
            <a:r>
              <a:rPr lang="de-DE" sz="2000" dirty="0">
                <a:solidFill>
                  <a:schemeClr val="tx1"/>
                </a:solidFill>
              </a:rPr>
              <a:t>Änderungsdatum</a:t>
            </a:r>
          </a:p>
          <a:p>
            <a:r>
              <a:rPr lang="de-DE" sz="2000" dirty="0">
                <a:solidFill>
                  <a:schemeClr val="tx1"/>
                </a:solidFill>
              </a:rPr>
              <a:t>Letzter Zugriff</a:t>
            </a:r>
          </a:p>
          <a:p>
            <a:r>
              <a:rPr lang="de-DE" sz="2000" dirty="0">
                <a:solidFill>
                  <a:schemeClr val="tx1"/>
                </a:solidFill>
              </a:rPr>
              <a:t>…</a:t>
            </a:r>
          </a:p>
          <a:p>
            <a:endParaRPr lang="de-DE" dirty="0">
              <a:solidFill>
                <a:schemeClr val="tx1"/>
              </a:solidFill>
            </a:endParaRPr>
          </a:p>
          <a:p>
            <a:r>
              <a:rPr lang="de-DE" sz="2000" dirty="0">
                <a:solidFill>
                  <a:schemeClr val="tx1"/>
                </a:solidFill>
              </a:rPr>
              <a:t>Umbenennen (Name)</a:t>
            </a:r>
          </a:p>
          <a:p>
            <a:r>
              <a:rPr lang="de-DE" sz="2000" dirty="0" err="1">
                <a:solidFill>
                  <a:schemeClr val="tx1"/>
                </a:solidFill>
              </a:rPr>
              <a:t>ÖffnenMit</a:t>
            </a:r>
            <a:r>
              <a:rPr lang="de-DE" sz="2000" dirty="0">
                <a:solidFill>
                  <a:schemeClr val="tx1"/>
                </a:solidFill>
              </a:rPr>
              <a:t>(Programm)</a:t>
            </a:r>
          </a:p>
          <a:p>
            <a:r>
              <a:rPr lang="de-DE" sz="2000" dirty="0">
                <a:solidFill>
                  <a:schemeClr val="tx1"/>
                </a:solidFill>
              </a:rPr>
              <a:t>Kopieren(</a:t>
            </a:r>
            <a:r>
              <a:rPr lang="de-DE" sz="2000" dirty="0" err="1">
                <a:solidFill>
                  <a:schemeClr val="tx1"/>
                </a:solidFill>
              </a:rPr>
              <a:t>inOrdner</a:t>
            </a:r>
            <a:r>
              <a:rPr lang="de-DE" sz="2000" dirty="0">
                <a:solidFill>
                  <a:schemeClr val="tx1"/>
                </a:solidFill>
              </a:rPr>
              <a:t>)</a:t>
            </a:r>
          </a:p>
          <a:p>
            <a:r>
              <a:rPr lang="de-DE" sz="2000" dirty="0">
                <a:solidFill>
                  <a:schemeClr val="tx1"/>
                </a:solidFill>
              </a:rPr>
              <a:t>Verschieben(</a:t>
            </a:r>
            <a:r>
              <a:rPr lang="de-DE" sz="2000" dirty="0" err="1">
                <a:solidFill>
                  <a:schemeClr val="tx1"/>
                </a:solidFill>
              </a:rPr>
              <a:t>inOrdner</a:t>
            </a:r>
            <a:r>
              <a:rPr lang="de-DE" sz="2000" dirty="0">
                <a:solidFill>
                  <a:schemeClr val="tx1"/>
                </a:solidFill>
              </a:rPr>
              <a:t>)</a:t>
            </a:r>
          </a:p>
          <a:p>
            <a:r>
              <a:rPr lang="de-DE" sz="2000" dirty="0">
                <a:solidFill>
                  <a:schemeClr val="tx1"/>
                </a:solidFill>
              </a:rPr>
              <a:t>Löschen()</a:t>
            </a:r>
          </a:p>
          <a:p>
            <a:r>
              <a:rPr lang="de-DE" sz="2000" dirty="0">
                <a:solidFill>
                  <a:schemeClr val="tx1"/>
                </a:solidFill>
              </a:rPr>
              <a:t>…</a:t>
            </a:r>
          </a:p>
        </p:txBody>
      </p: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11DE6E55-BA4A-B207-D36B-2756706A0983}"/>
              </a:ext>
            </a:extLst>
          </p:cNvPr>
          <p:cNvCxnSpPr/>
          <p:nvPr/>
        </p:nvCxnSpPr>
        <p:spPr>
          <a:xfrm>
            <a:off x="6593041" y="3985917"/>
            <a:ext cx="225410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4624351"/>
      </p:ext>
    </p:extLst>
  </p:cSld>
  <p:clrMapOvr>
    <a:masterClrMapping/>
  </p:clrMapOvr>
</p:sld>
</file>

<file path=ppt/theme/theme1.xml><?xml version="1.0" encoding="utf-8"?>
<a:theme xmlns:a="http://schemas.openxmlformats.org/drawingml/2006/main" name="Folienvorlag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A95DEDB387C64880F334511984218A" ma:contentTypeVersion="12" ma:contentTypeDescription="Create a new document." ma:contentTypeScope="" ma:versionID="93614be6be7095313e3341115935cce2">
  <xsd:schema xmlns:xsd="http://www.w3.org/2001/XMLSchema" xmlns:xs="http://www.w3.org/2001/XMLSchema" xmlns:p="http://schemas.microsoft.com/office/2006/metadata/properties" xmlns:ns2="f7974360-0d58-4c59-8d8c-3d29edd9c8b0" xmlns:ns3="c3a3e8c3-a6b6-485f-bdbf-05e392835b89" targetNamespace="http://schemas.microsoft.com/office/2006/metadata/properties" ma:root="true" ma:fieldsID="e8da3318dc3665469f82fc7780940194" ns2:_="" ns3:_="">
    <xsd:import namespace="f7974360-0d58-4c59-8d8c-3d29edd9c8b0"/>
    <xsd:import namespace="c3a3e8c3-a6b6-485f-bdbf-05e392835b8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974360-0d58-4c59-8d8c-3d29edd9c8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22c7edc0-87e6-4423-9b39-885f37c4cc5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a3e8c3-a6b6-485f-bdbf-05e392835b89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fe7aec5c-f5c9-43fe-8566-b8b04b707770}" ma:internalName="TaxCatchAll" ma:showField="CatchAllData" ma:web="c3a3e8c3-a6b6-485f-bdbf-05e392835b8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7974360-0d58-4c59-8d8c-3d29edd9c8b0">
      <Terms xmlns="http://schemas.microsoft.com/office/infopath/2007/PartnerControls"/>
    </lcf76f155ced4ddcb4097134ff3c332f>
    <TaxCatchAll xmlns="c3a3e8c3-a6b6-485f-bdbf-05e392835b89" xsi:nil="true"/>
  </documentManagement>
</p:properties>
</file>

<file path=customXml/itemProps1.xml><?xml version="1.0" encoding="utf-8"?>
<ds:datastoreItem xmlns:ds="http://schemas.openxmlformats.org/officeDocument/2006/customXml" ds:itemID="{5F759CAA-C34D-41FC-B6E6-877129B76F02}"/>
</file>

<file path=customXml/itemProps2.xml><?xml version="1.0" encoding="utf-8"?>
<ds:datastoreItem xmlns:ds="http://schemas.openxmlformats.org/officeDocument/2006/customXml" ds:itemID="{032B3483-1B5D-4EAA-B70F-498982DBAF4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7C4B9DF-F7D2-41EB-9F47-6C7DA470F2E7}">
  <ds:schemaRefs>
    <ds:schemaRef ds:uri="38fafaf6-1120-4672-ab82-906d9c0c7b61"/>
    <ds:schemaRef ds:uri="http://www.w3.org/XML/1998/namespace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92c48c38-2581-48c7-855e-7a554377871a"/>
    <ds:schemaRef ds:uri="http://purl.org/dc/terms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704</Words>
  <Application>Microsoft Office PowerPoint</Application>
  <PresentationFormat>Breitbild</PresentationFormat>
  <Paragraphs>124</Paragraphs>
  <Slides>14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CourierNewPSMT</vt:lpstr>
      <vt:lpstr>Helvetica</vt:lpstr>
      <vt:lpstr>Helvetica-Bold</vt:lpstr>
      <vt:lpstr>Folienvorlage</vt:lpstr>
      <vt:lpstr>Hierarchische Informationsstrukturen, Dateisystem</vt:lpstr>
      <vt:lpstr>Wir suchen unsere Musikdateien</vt:lpstr>
      <vt:lpstr>PowerPoint-Präsentation</vt:lpstr>
      <vt:lpstr>PowerPoint-Präsentation</vt:lpstr>
      <vt:lpstr>Klasse Datei</vt:lpstr>
      <vt:lpstr>PowerPoint-Präsentation</vt:lpstr>
      <vt:lpstr>Klasse Ordner</vt:lpstr>
      <vt:lpstr>Zusammen machen - Eigenschaften</vt:lpstr>
      <vt:lpstr>Zusammen machen –  Eigenschaften</vt:lpstr>
      <vt:lpstr>Aufgabe 1</vt:lpstr>
      <vt:lpstr>Zusammen machen - Dateityp</vt:lpstr>
      <vt:lpstr>Zusammen machen - Dateityp</vt:lpstr>
      <vt:lpstr>Aufgabe</vt:lpstr>
      <vt:lpstr>* Zusatzaufgabe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</dc:title>
  <dc:creator/>
  <cp:lastModifiedBy>Hipp Cornelia</cp:lastModifiedBy>
  <cp:revision>3</cp:revision>
  <cp:lastPrinted>2023-06-26T19:41:25Z</cp:lastPrinted>
  <dcterms:created xsi:type="dcterms:W3CDTF">2022-08-09T10:08:02Z</dcterms:created>
  <dcterms:modified xsi:type="dcterms:W3CDTF">2023-06-26T19:54:40Z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0x010100F3A95DEDB387C64880F334511984218A</vt:lpwstr>
  </property>
  <property fmtid="{D5CDD505-2E9C-101B-9397-08002B2CF9AE}" pid="3" name="MediaServiceImageTags">
    <vt:lpwstr/>
  </property>
</Properties>
</file>