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5" r:id="rId3"/>
    <p:sldId id="260" r:id="rId4"/>
    <p:sldId id="264" r:id="rId5"/>
    <p:sldId id="257" r:id="rId6"/>
    <p:sldId id="256" r:id="rId7"/>
    <p:sldId id="261" r:id="rId8"/>
    <p:sldId id="258" r:id="rId9"/>
    <p:sldId id="259" r:id="rId10"/>
    <p:sldId id="262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12E19-F3F5-AA46-D7DB-02D409AE9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DF8D893-0A6C-78F7-7BD6-01B50F68B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2D5EA7-3423-D98A-E979-85F961480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B5F19D-8D56-61CB-88A6-A777A14A1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7035C7-60F3-7664-2125-44DFF918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612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45EA0-C599-152F-759C-91017A2F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B29D8E-5AB7-5C5E-BFB6-C17AB76E0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011275-A3DF-5C5C-CB59-972EB7D0E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555FEC9-B60E-3A09-3E61-C5A722020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CC4852-B668-A9CF-3AAF-3AAC7A479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96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6ECC3-34A9-15AF-8FC4-D9B493CC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95461C-14D0-4300-8E17-A76B39D7D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9CC0F1-0E71-AC9D-FC5F-E72ECA046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8EFAB6-4668-AE54-A611-892B6DD10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E47D24-4625-611B-701B-657477F1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61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C5D88B-7176-5B7B-6616-41F1E7EA9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7F7EF2-4853-7BAA-8E2D-632A7750D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EA3352E-17E3-2B0A-4251-83485750B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380FE5-383E-B275-46DE-B4F59FE95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7C9C1B-422D-6348-02BA-D141501F2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857CD8E-34AC-CB2B-956B-D9506F3F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934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EBC54-7FC8-7372-3A07-7454E114C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090B5A-2A01-E050-4409-F91BD82AA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442C1AA-2B6F-9E98-D473-2E2B16631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39B9A2-5397-A02D-F0E7-C60B8F5F7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54CB4F0-6D97-9246-3E0D-64E1364DB5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EB30A93-09CE-EDFA-AD52-489263053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1DBDE0A-CEE9-67D3-2C8B-B94D48A0C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C5B1463-445B-524D-C27F-0D9B7949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075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3550F-F6B5-DB1E-C48E-051001736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54A8834-A7F9-C380-53F6-5174D477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9DA7E4-9BB4-14A6-13D7-86251976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F423F6-5767-E401-A483-B85918E0E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5547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23432A-305F-7008-3134-9E156D9ED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906DFF7-39B9-AB3A-5A55-46C150A6A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DF308E-2D80-4934-98CB-C6DFDE1B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09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E0380-4C73-53FD-7466-1E09F09D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D7E103-2D52-4317-F7F3-80E52BF13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0D57A3A-03E0-8DD1-BBFC-ED54AD22A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19AA82-12D4-355C-E412-C2AA49F6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6C86AC-5F3F-E710-768E-EF5CDEA93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A4600B-C490-E91A-629D-F2DEE46F3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87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0DC80-D02A-AFE2-EA56-85DCA9C83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9BE2415-FE01-827B-4AA8-871594427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077A8C-F14E-8E24-6122-81B7446C5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5E3C92C-B3B3-F6C9-6984-45BF1966A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A5A84E9-D1D6-145A-9541-C88F0F487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571C52-B6A8-BB13-3B5B-AB4383015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30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22B69E-30B9-3720-7A88-C2E79C766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D3C03F7-1B4E-E27B-8851-BA91FE813B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835C9C-7C7C-0D55-CFC2-7ACB648F9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DA86C0-4270-1E05-AA3F-FCB35A245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48F847-628B-B53B-A453-141CBCD6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34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D97EA65-A290-00E2-DBDE-5FE0BBBFE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DAD7948-0082-4338-443F-B7E3BB4E3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03CE5F-605E-318A-06E4-167FE2B2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5A64A1-4BDB-B4B7-EF7A-0ADDB0F1B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589A36-92C9-F26B-3DE6-E4A7A4C52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090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B021690-91A6-C968-375D-899B78028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F7F475-ECAC-B29B-6A56-71C75C54B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08C6D6-96EE-5D6B-3939-FDA22F6BE7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794B09-DEBB-418E-BBFC-8B887007B0A9}" type="datetimeFigureOut">
              <a:rPr lang="de-DE" smtClean="0"/>
              <a:t>21.01.2025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0A652D-C047-3217-8E42-D0CFCDEE1E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69F3B06-F50C-65F8-004A-7749EC579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0AE00F-D9BF-4082-BA96-BE2B181B22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13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AD196-ECCD-AD80-A77F-9C67C0D60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9F3A28B-8F2A-3117-62D9-AB1D38138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Ich habe gut geschlafen.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A1AA833-9CF2-0589-C375-66F1D8D4D7DC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408D053-2230-7B91-08D0-1535E6215A70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84497A9-75D8-4BF7-59EC-BEEC9100F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 / Test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0FAB357-59BD-808F-E982-AA0B0703EB17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111923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1D020-31AC-AC65-58E8-74A9F523A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55BA07F-4709-6D0D-793A-320898EA2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Ich war ausreichend vorbereitet.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B5F523CE-1B11-B549-8AE1-8CD27F25F04F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E32689A6-6E6D-B373-FB05-D12CC209CD63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95A5E5E1-85B3-7D9F-C10E-D0F79B54BE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5453BAE-97E4-8356-39AE-2B008D8C1422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417356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629E1-B63A-2C20-86BD-E12972389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D04D3DF-531D-2E8E-8CAE-990944D1C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Die Aufgaben waren schwieriger als im Unterricht.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A2501DC-F8C4-71AD-8871-D8F635B1DA4C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44329AB9-E5A2-8D05-8051-B44F558796C1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DF793D68-3A39-7645-8D80-D35F9F9CD0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1ED18F7-0D73-5962-B3A2-6C05F8618F0F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3033291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A4913-5A2F-AE83-E560-D5497139B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25EB4FD-992A-F842-0161-FED4F73E6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Ich spüre Druck eine gute Note zu schreiben.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F5BA81E5-6F8F-5682-D366-24A6C8BF1302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80220B1-9D99-2416-ED49-097B7AF1DA04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DEC6D659-C0F2-0581-1909-F5F2AB2D14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52037E6-028B-B5D5-5718-40BD5A96F273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306270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6F28E-C562-67A3-357C-D2AD5715F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5C1337C-7694-27EB-1950-E9F6DB278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Ich bin nicht fertig geworden.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B0ACC324-60DE-8AB7-AE56-BDFECE7F5C75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59CBC941-5603-4EC5-D2D4-CFE1342F3D09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03269823-385D-FC2D-59F4-596E1DA54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F74BED6-7BD4-AA05-FE3C-8A603F18B6DF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414858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40A9A42-21F2-6C22-82B1-6A6E8DA7C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Der große </a:t>
            </a:r>
            <a:r>
              <a:rPr lang="de-DE" sz="3200" i="1" dirty="0" err="1"/>
              <a:t>Timer</a:t>
            </a:r>
            <a:r>
              <a:rPr lang="de-DE" sz="3200" i="1" dirty="0"/>
              <a:t> hilft mir.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A9727AC-43F5-2355-363E-063C5B6E562F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78F4FF92-017C-D872-A8C9-E4E92B243859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D30ADD7E-D9A4-C31B-0C97-D4FE3D4A9A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C30D4B6-2542-0D93-85D8-59F94B13DE23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1386758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2379A-5AB0-BEF4-D59F-D3173ADA6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C191A31-59E0-7099-7486-E1671F663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Die Zeitverlängerung hat mich gestresst.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7FA62AF6-D34B-B419-145F-902529AFF3F3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944390E4-2BE0-20F3-319B-3C065B97E6CC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2B8F7B4-EECE-C37E-34B0-0F2D1FFA1F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B1FBA56-8E4F-4AE1-FB52-27D53476A29B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3615997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95870-BBCE-BF61-EF9D-5CFBFE939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276184F-C009-D460-16D2-8107D9551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Ich habe die Aufgaben nicht verstanden.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42810D5B-D18D-0F82-5135-5DB1ED6B409A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157124F8-0BBC-FC9C-E5B5-DDF685B6D472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34B3C79-C821-98C5-0F7F-5373FAFC95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EEF47F4-51B2-4E31-67CD-54CC46A61616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524607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3709A-F6D6-D071-8E5A-36F18223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9B01F3A-6151-5372-199E-E68DE8A50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Das gemeinsame Besprechen der Aufgaben hat mir geholfen.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BBB3D12-5709-4D7C-46E9-19018391E17C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84EA7583-9107-6A65-CD7A-5A92401CC79B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D32E14D9-6078-4AD1-3B2F-C15498AE0E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2FA0790-0B7A-310E-F69F-5FF116491110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1301636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B2D2C-7EA6-AB97-0B24-2E7B8A754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CCC02B0-11A9-13E2-93CA-A51BB2603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1402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200" i="1" dirty="0"/>
              <a:t>Ich wünsche mir eine Besprechung der Schulaufgabensituation in einer Vorstunde.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9254C24-3737-B1BC-977D-2A2FABC833E0}"/>
              </a:ext>
            </a:extLst>
          </p:cNvPr>
          <p:cNvCxnSpPr/>
          <p:nvPr/>
        </p:nvCxnSpPr>
        <p:spPr>
          <a:xfrm>
            <a:off x="9525740" y="1056442"/>
            <a:ext cx="0" cy="4680000"/>
          </a:xfrm>
          <a:prstGeom prst="straightConnector1">
            <a:avLst/>
          </a:prstGeom>
          <a:ln w="63500">
            <a:headEnd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E889AF3D-70C2-A654-1C1F-1214F4626A11}"/>
              </a:ext>
            </a:extLst>
          </p:cNvPr>
          <p:cNvSpPr txBox="1"/>
          <p:nvPr/>
        </p:nvSpPr>
        <p:spPr>
          <a:xfrm>
            <a:off x="9852917" y="5095982"/>
            <a:ext cx="199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zu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447F8DE-BB3F-81F0-F072-604452B3E7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5085"/>
            <a:ext cx="10515600" cy="70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Klassenbarometer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E51A3A9-BA09-7C13-772C-404052099258}"/>
              </a:ext>
            </a:extLst>
          </p:cNvPr>
          <p:cNvSpPr txBox="1"/>
          <p:nvPr/>
        </p:nvSpPr>
        <p:spPr>
          <a:xfrm>
            <a:off x="9843129" y="1388825"/>
            <a:ext cx="1993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Stimme nicht zu</a:t>
            </a:r>
          </a:p>
        </p:txBody>
      </p:sp>
    </p:spTree>
    <p:extLst>
      <p:ext uri="{BB962C8B-B14F-4D97-AF65-F5344CB8AC3E}">
        <p14:creationId xmlns:p14="http://schemas.microsoft.com/office/powerpoint/2010/main" val="4068875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Breitbild</PresentationFormat>
  <Paragraphs>40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</vt:lpstr>
      <vt:lpstr>Klassenbarometer / Test</vt:lpstr>
      <vt:lpstr>Klassenbarometer</vt:lpstr>
      <vt:lpstr>Klassenbarometer</vt:lpstr>
      <vt:lpstr>Klassenbarometer</vt:lpstr>
      <vt:lpstr>Klassenbarometer</vt:lpstr>
      <vt:lpstr>Klassenbarometer</vt:lpstr>
      <vt:lpstr>Klassenbarometer</vt:lpstr>
      <vt:lpstr>Klassenbarometer</vt:lpstr>
      <vt:lpstr>Klassenbarometer</vt:lpstr>
      <vt:lpstr>Klassenbarometer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Fischer Florian</dc:creator>
  <cp:lastModifiedBy>Fischer Florian</cp:lastModifiedBy>
  <cp:revision>1</cp:revision>
  <dcterms:created xsi:type="dcterms:W3CDTF">2025-01-21T06:11:28Z</dcterms:created>
  <dcterms:modified xsi:type="dcterms:W3CDTF">2025-01-22T07:14:13Z</dcterms:modified>
</cp:coreProperties>
</file>